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257" r:id="rId3"/>
    <p:sldId id="258" r:id="rId4"/>
    <p:sldId id="260" r:id="rId5"/>
    <p:sldId id="313" r:id="rId6"/>
    <p:sldId id="259" r:id="rId7"/>
    <p:sldId id="315" r:id="rId8"/>
    <p:sldId id="268" r:id="rId9"/>
    <p:sldId id="316" r:id="rId10"/>
    <p:sldId id="262" r:id="rId11"/>
    <p:sldId id="271" r:id="rId12"/>
    <p:sldId id="317" r:id="rId13"/>
    <p:sldId id="318" r:id="rId14"/>
    <p:sldId id="274" r:id="rId15"/>
    <p:sldId id="275" r:id="rId16"/>
    <p:sldId id="276" r:id="rId17"/>
    <p:sldId id="319" r:id="rId18"/>
    <p:sldId id="320" r:id="rId19"/>
    <p:sldId id="321" r:id="rId20"/>
    <p:sldId id="322" r:id="rId21"/>
    <p:sldId id="323" r:id="rId22"/>
    <p:sldId id="324" r:id="rId23"/>
    <p:sldId id="325" r:id="rId24"/>
    <p:sldId id="277" r:id="rId25"/>
    <p:sldId id="326" r:id="rId26"/>
    <p:sldId id="328" r:id="rId27"/>
    <p:sldId id="329" r:id="rId28"/>
    <p:sldId id="330" r:id="rId29"/>
    <p:sldId id="327" r:id="rId30"/>
    <p:sldId id="278" r:id="rId31"/>
    <p:sldId id="331" r:id="rId32"/>
    <p:sldId id="332" r:id="rId33"/>
    <p:sldId id="279" r:id="rId34"/>
    <p:sldId id="333" r:id="rId35"/>
    <p:sldId id="334" r:id="rId36"/>
    <p:sldId id="335" r:id="rId37"/>
    <p:sldId id="336" r:id="rId38"/>
    <p:sldId id="264"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nna Ugwu" userId="5a3d76afae6ad14c" providerId="LiveId" clId="{07247D6C-5412-4F77-B9EF-E92772B5F157}"/>
    <pc:docChg chg="undo redo custSel addSld delSld modSld sldOrd">
      <pc:chgData name="Adanna Ugwu" userId="5a3d76afae6ad14c" providerId="LiveId" clId="{07247D6C-5412-4F77-B9EF-E92772B5F157}" dt="2023-07-04T11:34:59.170" v="8245" actId="1076"/>
      <pc:docMkLst>
        <pc:docMk/>
      </pc:docMkLst>
      <pc:sldChg chg="addSp modSp mod modNotes">
        <pc:chgData name="Adanna Ugwu" userId="5a3d76afae6ad14c" providerId="LiveId" clId="{07247D6C-5412-4F77-B9EF-E92772B5F157}" dt="2023-07-04T04:16:03.824" v="27" actId="20577"/>
        <pc:sldMkLst>
          <pc:docMk/>
          <pc:sldMk cId="0" sldId="257"/>
        </pc:sldMkLst>
        <pc:graphicFrameChg chg="add mod modGraphic">
          <ac:chgData name="Adanna Ugwu" userId="5a3d76afae6ad14c" providerId="LiveId" clId="{07247D6C-5412-4F77-B9EF-E92772B5F157}" dt="2023-07-04T04:16:03.824" v="27" actId="20577"/>
          <ac:graphicFrameMkLst>
            <pc:docMk/>
            <pc:sldMk cId="0" sldId="257"/>
            <ac:graphicFrameMk id="2" creationId="{64432BCF-0A99-A4F8-9ED2-3E4B3361851F}"/>
          </ac:graphicFrameMkLst>
        </pc:graphicFrameChg>
      </pc:sldChg>
      <pc:sldChg chg="addSp modSp mod modNotes">
        <pc:chgData name="Adanna Ugwu" userId="5a3d76afae6ad14c" providerId="LiveId" clId="{07247D6C-5412-4F77-B9EF-E92772B5F157}" dt="2023-07-04T04:17:48.222" v="30" actId="14100"/>
        <pc:sldMkLst>
          <pc:docMk/>
          <pc:sldMk cId="0" sldId="258"/>
        </pc:sldMkLst>
        <pc:picChg chg="add mod">
          <ac:chgData name="Adanna Ugwu" userId="5a3d76afae6ad14c" providerId="LiveId" clId="{07247D6C-5412-4F77-B9EF-E92772B5F157}" dt="2023-07-04T04:17:48.222" v="30" actId="14100"/>
          <ac:picMkLst>
            <pc:docMk/>
            <pc:sldMk cId="0" sldId="258"/>
            <ac:picMk id="2" creationId="{3AD638C1-3F81-9F9B-9609-67DFD97CBE5B}"/>
          </ac:picMkLst>
        </pc:picChg>
      </pc:sldChg>
      <pc:sldChg chg="addSp modSp mod modNotes">
        <pc:chgData name="Adanna Ugwu" userId="5a3d76afae6ad14c" providerId="LiveId" clId="{07247D6C-5412-4F77-B9EF-E92772B5F157}" dt="2023-07-04T04:44:35.726" v="320" actId="115"/>
        <pc:sldMkLst>
          <pc:docMk/>
          <pc:sldMk cId="0" sldId="259"/>
        </pc:sldMkLst>
        <pc:graphicFrameChg chg="add mod modGraphic">
          <ac:chgData name="Adanna Ugwu" userId="5a3d76afae6ad14c" providerId="LiveId" clId="{07247D6C-5412-4F77-B9EF-E92772B5F157}" dt="2023-07-04T04:44:35.726" v="320" actId="115"/>
          <ac:graphicFrameMkLst>
            <pc:docMk/>
            <pc:sldMk cId="0" sldId="259"/>
            <ac:graphicFrameMk id="2" creationId="{38A78031-B4EC-4B01-873A-89AFA8470A92}"/>
          </ac:graphicFrameMkLst>
        </pc:graphicFrameChg>
      </pc:sldChg>
      <pc:sldChg chg="addSp modSp mod ord modNotes">
        <pc:chgData name="Adanna Ugwu" userId="5a3d76afae6ad14c" providerId="LiveId" clId="{07247D6C-5412-4F77-B9EF-E92772B5F157}" dt="2023-07-04T04:45:11.744" v="326" actId="14100"/>
        <pc:sldMkLst>
          <pc:docMk/>
          <pc:sldMk cId="0" sldId="260"/>
        </pc:sldMkLst>
        <pc:picChg chg="add mod">
          <ac:chgData name="Adanna Ugwu" userId="5a3d76afae6ad14c" providerId="LiveId" clId="{07247D6C-5412-4F77-B9EF-E92772B5F157}" dt="2023-07-04T04:45:11.744" v="326" actId="14100"/>
          <ac:picMkLst>
            <pc:docMk/>
            <pc:sldMk cId="0" sldId="260"/>
            <ac:picMk id="2" creationId="{FAA07EA3-E0A4-476E-5B57-78EC25A0F2AA}"/>
          </ac:picMkLst>
        </pc:picChg>
      </pc:sldChg>
      <pc:sldChg chg="addSp modSp mod ord modNotes">
        <pc:chgData name="Adanna Ugwu" userId="5a3d76afae6ad14c" providerId="LiveId" clId="{07247D6C-5412-4F77-B9EF-E92772B5F157}" dt="2023-07-04T05:05:48.098" v="974" actId="20577"/>
        <pc:sldMkLst>
          <pc:docMk/>
          <pc:sldMk cId="0" sldId="261"/>
        </pc:sldMkLst>
        <pc:spChg chg="add mod">
          <ac:chgData name="Adanna Ugwu" userId="5a3d76afae6ad14c" providerId="LiveId" clId="{07247D6C-5412-4F77-B9EF-E92772B5F157}" dt="2023-07-04T05:05:48.098" v="974" actId="20577"/>
          <ac:spMkLst>
            <pc:docMk/>
            <pc:sldMk cId="0" sldId="261"/>
            <ac:spMk id="2" creationId="{3175FB4B-3F21-AD7A-1D7C-A5297A12CC8B}"/>
          </ac:spMkLst>
        </pc:spChg>
      </pc:sldChg>
      <pc:sldChg chg="addSp delSp modSp mod ord modNotes">
        <pc:chgData name="Adanna Ugwu" userId="5a3d76afae6ad14c" providerId="LiveId" clId="{07247D6C-5412-4F77-B9EF-E92772B5F157}" dt="2023-07-04T05:29:38.772" v="2031" actId="20577"/>
        <pc:sldMkLst>
          <pc:docMk/>
          <pc:sldMk cId="0" sldId="262"/>
        </pc:sldMkLst>
        <pc:spChg chg="add del mod">
          <ac:chgData name="Adanna Ugwu" userId="5a3d76afae6ad14c" providerId="LiveId" clId="{07247D6C-5412-4F77-B9EF-E92772B5F157}" dt="2023-07-04T05:21:31.741" v="1781" actId="478"/>
          <ac:spMkLst>
            <pc:docMk/>
            <pc:sldMk cId="0" sldId="262"/>
            <ac:spMk id="2" creationId="{D8B49B68-B6A2-6B48-1B56-AE4317A0DFD3}"/>
          </ac:spMkLst>
        </pc:spChg>
        <pc:spChg chg="add mod">
          <ac:chgData name="Adanna Ugwu" userId="5a3d76afae6ad14c" providerId="LiveId" clId="{07247D6C-5412-4F77-B9EF-E92772B5F157}" dt="2023-07-04T05:22:02.458" v="1798" actId="255"/>
          <ac:spMkLst>
            <pc:docMk/>
            <pc:sldMk cId="0" sldId="262"/>
            <ac:spMk id="3" creationId="{E1A9CFBD-D889-B3F7-E450-02CFD0A09480}"/>
          </ac:spMkLst>
        </pc:spChg>
        <pc:spChg chg="add mod">
          <ac:chgData name="Adanna Ugwu" userId="5a3d76afae6ad14c" providerId="LiveId" clId="{07247D6C-5412-4F77-B9EF-E92772B5F157}" dt="2023-07-04T05:29:38.772" v="2031" actId="20577"/>
          <ac:spMkLst>
            <pc:docMk/>
            <pc:sldMk cId="0" sldId="262"/>
            <ac:spMk id="4" creationId="{A27134A1-126D-80E9-9813-2A16BDFA49D2}"/>
          </ac:spMkLst>
        </pc:spChg>
      </pc:sldChg>
      <pc:sldChg chg="addSp modSp mod ord modNotes">
        <pc:chgData name="Adanna Ugwu" userId="5a3d76afae6ad14c" providerId="LiveId" clId="{07247D6C-5412-4F77-B9EF-E92772B5F157}" dt="2023-07-04T05:27:43.741" v="2019" actId="20577"/>
        <pc:sldMkLst>
          <pc:docMk/>
          <pc:sldMk cId="0" sldId="263"/>
        </pc:sldMkLst>
        <pc:spChg chg="add mod">
          <ac:chgData name="Adanna Ugwu" userId="5a3d76afae6ad14c" providerId="LiveId" clId="{07247D6C-5412-4F77-B9EF-E92772B5F157}" dt="2023-07-04T05:27:22.306" v="2002" actId="20577"/>
          <ac:spMkLst>
            <pc:docMk/>
            <pc:sldMk cId="0" sldId="263"/>
            <ac:spMk id="2" creationId="{A688F15D-C3D7-E546-3512-3082344BCDE1}"/>
          </ac:spMkLst>
        </pc:spChg>
        <pc:spChg chg="add mod">
          <ac:chgData name="Adanna Ugwu" userId="5a3d76afae6ad14c" providerId="LiveId" clId="{07247D6C-5412-4F77-B9EF-E92772B5F157}" dt="2023-07-04T05:27:43.741" v="2019" actId="20577"/>
          <ac:spMkLst>
            <pc:docMk/>
            <pc:sldMk cId="0" sldId="263"/>
            <ac:spMk id="3" creationId="{2A5771C8-4251-484E-D045-18C4E2929B9D}"/>
          </ac:spMkLst>
        </pc:spChg>
      </pc:sldChg>
      <pc:sldChg chg="addSp modSp mod modNotes">
        <pc:chgData name="Adanna Ugwu" userId="5a3d76afae6ad14c" providerId="LiveId" clId="{07247D6C-5412-4F77-B9EF-E92772B5F157}" dt="2023-07-04T11:34:59.170" v="8245" actId="1076"/>
        <pc:sldMkLst>
          <pc:docMk/>
          <pc:sldMk cId="0" sldId="264"/>
        </pc:sldMkLst>
        <pc:picChg chg="add mod">
          <ac:chgData name="Adanna Ugwu" userId="5a3d76afae6ad14c" providerId="LiveId" clId="{07247D6C-5412-4F77-B9EF-E92772B5F157}" dt="2023-07-04T11:34:59.170" v="8245" actId="1076"/>
          <ac:picMkLst>
            <pc:docMk/>
            <pc:sldMk cId="0" sldId="264"/>
            <ac:picMk id="3" creationId="{5E18CAC4-C414-9F73-189C-BA66E1073808}"/>
          </ac:picMkLst>
        </pc:picChg>
      </pc:sldChg>
      <pc:sldChg chg="addSp delSp modSp add mod ord">
        <pc:chgData name="Adanna Ugwu" userId="5a3d76afae6ad14c" providerId="LiveId" clId="{07247D6C-5412-4F77-B9EF-E92772B5F157}" dt="2023-07-04T04:48:31.446" v="429" actId="1076"/>
        <pc:sldMkLst>
          <pc:docMk/>
          <pc:sldMk cId="2273372860" sldId="265"/>
        </pc:sldMkLst>
        <pc:spChg chg="add del mod">
          <ac:chgData name="Adanna Ugwu" userId="5a3d76afae6ad14c" providerId="LiveId" clId="{07247D6C-5412-4F77-B9EF-E92772B5F157}" dt="2023-07-04T04:44:56.148" v="321" actId="21"/>
          <ac:spMkLst>
            <pc:docMk/>
            <pc:sldMk cId="2273372860" sldId="265"/>
            <ac:spMk id="4" creationId="{9FFE6944-8607-781F-13BC-3E12B5183482}"/>
          </ac:spMkLst>
        </pc:spChg>
        <pc:graphicFrameChg chg="add mod modGraphic">
          <ac:chgData name="Adanna Ugwu" userId="5a3d76afae6ad14c" providerId="LiveId" clId="{07247D6C-5412-4F77-B9EF-E92772B5F157}" dt="2023-07-04T04:48:22.615" v="428" actId="14100"/>
          <ac:graphicFrameMkLst>
            <pc:docMk/>
            <pc:sldMk cId="2273372860" sldId="265"/>
            <ac:graphicFrameMk id="7" creationId="{5AD5FE2B-E8F4-6427-23BF-C96465005EA7}"/>
          </ac:graphicFrameMkLst>
        </pc:graphicFrameChg>
        <pc:picChg chg="del">
          <ac:chgData name="Adanna Ugwu" userId="5a3d76afae6ad14c" providerId="LiveId" clId="{07247D6C-5412-4F77-B9EF-E92772B5F157}" dt="2023-07-04T04:25:55.031" v="248" actId="478"/>
          <ac:picMkLst>
            <pc:docMk/>
            <pc:sldMk cId="2273372860" sldId="265"/>
            <ac:picMk id="2" creationId="{3AD638C1-3F81-9F9B-9609-67DFD97CBE5B}"/>
          </ac:picMkLst>
        </pc:picChg>
        <pc:picChg chg="add mod">
          <ac:chgData name="Adanna Ugwu" userId="5a3d76afae6ad14c" providerId="LiveId" clId="{07247D6C-5412-4F77-B9EF-E92772B5F157}" dt="2023-07-04T04:48:31.446" v="429" actId="1076"/>
          <ac:picMkLst>
            <pc:docMk/>
            <pc:sldMk cId="2273372860" sldId="265"/>
            <ac:picMk id="6" creationId="{0CB4C611-8D2C-B449-4E9E-0CB02BC2BF5E}"/>
          </ac:picMkLst>
        </pc:picChg>
      </pc:sldChg>
      <pc:sldChg chg="addSp delSp modSp add del mod">
        <pc:chgData name="Adanna Ugwu" userId="5a3d76afae6ad14c" providerId="LiveId" clId="{07247D6C-5412-4F77-B9EF-E92772B5F157}" dt="2023-07-04T04:57:49.481" v="489" actId="2696"/>
        <pc:sldMkLst>
          <pc:docMk/>
          <pc:sldMk cId="2756521015" sldId="266"/>
        </pc:sldMkLst>
        <pc:spChg chg="add del mod">
          <ac:chgData name="Adanna Ugwu" userId="5a3d76afae6ad14c" providerId="LiveId" clId="{07247D6C-5412-4F77-B9EF-E92772B5F157}" dt="2023-07-04T04:49:19.250" v="435" actId="21"/>
          <ac:spMkLst>
            <pc:docMk/>
            <pc:sldMk cId="2756521015" sldId="266"/>
            <ac:spMk id="3" creationId="{1C65DEB0-8AF2-951D-1D36-5A388FBF66A1}"/>
          </ac:spMkLst>
        </pc:spChg>
        <pc:spChg chg="add mod">
          <ac:chgData name="Adanna Ugwu" userId="5a3d76afae6ad14c" providerId="LiveId" clId="{07247D6C-5412-4F77-B9EF-E92772B5F157}" dt="2023-07-04T04:54:28.678" v="459" actId="1076"/>
          <ac:spMkLst>
            <pc:docMk/>
            <pc:sldMk cId="2756521015" sldId="266"/>
            <ac:spMk id="4" creationId="{46D1C083-CFC4-390D-08E2-AADDFEB91A83}"/>
          </ac:spMkLst>
        </pc:spChg>
        <pc:spChg chg="add mod">
          <ac:chgData name="Adanna Ugwu" userId="5a3d76afae6ad14c" providerId="LiveId" clId="{07247D6C-5412-4F77-B9EF-E92772B5F157}" dt="2023-07-04T04:50:37.619" v="454" actId="20577"/>
          <ac:spMkLst>
            <pc:docMk/>
            <pc:sldMk cId="2756521015" sldId="266"/>
            <ac:spMk id="5" creationId="{CFE2A365-C88E-7BEC-6F6E-04A3F09A0666}"/>
          </ac:spMkLst>
        </pc:spChg>
        <pc:spChg chg="add mod">
          <ac:chgData name="Adanna Ugwu" userId="5a3d76afae6ad14c" providerId="LiveId" clId="{07247D6C-5412-4F77-B9EF-E92772B5F157}" dt="2023-07-04T04:54:25.075" v="458" actId="1076"/>
          <ac:spMkLst>
            <pc:docMk/>
            <pc:sldMk cId="2756521015" sldId="266"/>
            <ac:spMk id="6" creationId="{20040531-D992-4481-2AA1-8237CA371949}"/>
          </ac:spMkLst>
        </pc:spChg>
        <pc:graphicFrameChg chg="del modGraphic">
          <ac:chgData name="Adanna Ugwu" userId="5a3d76afae6ad14c" providerId="LiveId" clId="{07247D6C-5412-4F77-B9EF-E92772B5F157}" dt="2023-07-04T04:48:43.728" v="431" actId="21"/>
          <ac:graphicFrameMkLst>
            <pc:docMk/>
            <pc:sldMk cId="2756521015" sldId="266"/>
            <ac:graphicFrameMk id="2" creationId="{38A78031-B4EC-4B01-873A-89AFA8470A92}"/>
          </ac:graphicFrameMkLst>
        </pc:graphicFrameChg>
      </pc:sldChg>
      <pc:sldChg chg="addSp delSp modSp add mod">
        <pc:chgData name="Adanna Ugwu" userId="5a3d76afae6ad14c" providerId="LiveId" clId="{07247D6C-5412-4F77-B9EF-E92772B5F157}" dt="2023-07-04T06:12:27.432" v="5142" actId="1076"/>
        <pc:sldMkLst>
          <pc:docMk/>
          <pc:sldMk cId="1381640077" sldId="267"/>
        </pc:sldMkLst>
        <pc:spChg chg="add del mod">
          <ac:chgData name="Adanna Ugwu" userId="5a3d76afae6ad14c" providerId="LiveId" clId="{07247D6C-5412-4F77-B9EF-E92772B5F157}" dt="2023-07-04T06:12:19.414" v="5139" actId="478"/>
          <ac:spMkLst>
            <pc:docMk/>
            <pc:sldMk cId="1381640077" sldId="267"/>
            <ac:spMk id="2" creationId="{196C9608-1164-1929-6B2A-F7BF7425C34B}"/>
          </ac:spMkLst>
        </pc:spChg>
        <pc:spChg chg="mod">
          <ac:chgData name="Adanna Ugwu" userId="5a3d76afae6ad14c" providerId="LiveId" clId="{07247D6C-5412-4F77-B9EF-E92772B5F157}" dt="2023-07-04T06:12:25.283" v="5141" actId="1076"/>
          <ac:spMkLst>
            <pc:docMk/>
            <pc:sldMk cId="1381640077" sldId="267"/>
            <ac:spMk id="4" creationId="{46D1C083-CFC4-390D-08E2-AADDFEB91A83}"/>
          </ac:spMkLst>
        </pc:spChg>
        <pc:spChg chg="add del mod">
          <ac:chgData name="Adanna Ugwu" userId="5a3d76afae6ad14c" providerId="LiveId" clId="{07247D6C-5412-4F77-B9EF-E92772B5F157}" dt="2023-07-04T06:12:27.432" v="5142" actId="1076"/>
          <ac:spMkLst>
            <pc:docMk/>
            <pc:sldMk cId="1381640077" sldId="267"/>
            <ac:spMk id="5" creationId="{CFE2A365-C88E-7BEC-6F6E-04A3F09A0666}"/>
          </ac:spMkLst>
        </pc:spChg>
        <pc:spChg chg="mod">
          <ac:chgData name="Adanna Ugwu" userId="5a3d76afae6ad14c" providerId="LiveId" clId="{07247D6C-5412-4F77-B9EF-E92772B5F157}" dt="2023-07-04T06:12:23.053" v="5140" actId="1076"/>
          <ac:spMkLst>
            <pc:docMk/>
            <pc:sldMk cId="1381640077" sldId="267"/>
            <ac:spMk id="6" creationId="{20040531-D992-4481-2AA1-8237CA371949}"/>
          </ac:spMkLst>
        </pc:spChg>
      </pc:sldChg>
      <pc:sldChg chg="addSp delSp modSp add mod">
        <pc:chgData name="Adanna Ugwu" userId="5a3d76afae6ad14c" providerId="LiveId" clId="{07247D6C-5412-4F77-B9EF-E92772B5F157}" dt="2023-07-04T05:24:43.154" v="1976" actId="255"/>
        <pc:sldMkLst>
          <pc:docMk/>
          <pc:sldMk cId="4277925413" sldId="268"/>
        </pc:sldMkLst>
        <pc:spChg chg="del">
          <ac:chgData name="Adanna Ugwu" userId="5a3d76afae6ad14c" providerId="LiveId" clId="{07247D6C-5412-4F77-B9EF-E92772B5F157}" dt="2023-07-04T04:59:26.410" v="501" actId="21"/>
          <ac:spMkLst>
            <pc:docMk/>
            <pc:sldMk cId="4277925413" sldId="268"/>
            <ac:spMk id="2" creationId="{196C9608-1164-1929-6B2A-F7BF7425C34B}"/>
          </ac:spMkLst>
        </pc:spChg>
        <pc:spChg chg="add mod">
          <ac:chgData name="Adanna Ugwu" userId="5a3d76afae6ad14c" providerId="LiveId" clId="{07247D6C-5412-4F77-B9EF-E92772B5F157}" dt="2023-07-04T05:00:15.738" v="531" actId="14100"/>
          <ac:spMkLst>
            <pc:docMk/>
            <pc:sldMk cId="4277925413" sldId="268"/>
            <ac:spMk id="3" creationId="{469B271B-E3C6-F0B7-3CAC-9F33BF476CB8}"/>
          </ac:spMkLst>
        </pc:spChg>
        <pc:spChg chg="mod">
          <ac:chgData name="Adanna Ugwu" userId="5a3d76afae6ad14c" providerId="LiveId" clId="{07247D6C-5412-4F77-B9EF-E92772B5F157}" dt="2023-07-04T05:24:43.154" v="1976" actId="255"/>
          <ac:spMkLst>
            <pc:docMk/>
            <pc:sldMk cId="4277925413" sldId="268"/>
            <ac:spMk id="4" creationId="{46D1C083-CFC4-390D-08E2-AADDFEB91A83}"/>
          </ac:spMkLst>
        </pc:spChg>
        <pc:spChg chg="del">
          <ac:chgData name="Adanna Ugwu" userId="5a3d76afae6ad14c" providerId="LiveId" clId="{07247D6C-5412-4F77-B9EF-E92772B5F157}" dt="2023-07-04T04:59:23.026" v="500" actId="21"/>
          <ac:spMkLst>
            <pc:docMk/>
            <pc:sldMk cId="4277925413" sldId="268"/>
            <ac:spMk id="5" creationId="{CFE2A365-C88E-7BEC-6F6E-04A3F09A0666}"/>
          </ac:spMkLst>
        </pc:spChg>
        <pc:spChg chg="del">
          <ac:chgData name="Adanna Ugwu" userId="5a3d76afae6ad14c" providerId="LiveId" clId="{07247D6C-5412-4F77-B9EF-E92772B5F157}" dt="2023-07-04T04:59:20.156" v="499" actId="21"/>
          <ac:spMkLst>
            <pc:docMk/>
            <pc:sldMk cId="4277925413" sldId="268"/>
            <ac:spMk id="6" creationId="{20040531-D992-4481-2AA1-8237CA371949}"/>
          </ac:spMkLst>
        </pc:spChg>
        <pc:spChg chg="add mod">
          <ac:chgData name="Adanna Ugwu" userId="5a3d76afae6ad14c" providerId="LiveId" clId="{07247D6C-5412-4F77-B9EF-E92772B5F157}" dt="2023-07-04T05:04:19.410" v="824" actId="1076"/>
          <ac:spMkLst>
            <pc:docMk/>
            <pc:sldMk cId="4277925413" sldId="268"/>
            <ac:spMk id="7" creationId="{AC985FD9-BB48-E624-C4BA-9814FC58F023}"/>
          </ac:spMkLst>
        </pc:spChg>
      </pc:sldChg>
      <pc:sldChg chg="addSp delSp modSp add del mod ord">
        <pc:chgData name="Adanna Ugwu" userId="5a3d76afae6ad14c" providerId="LiveId" clId="{07247D6C-5412-4F77-B9EF-E92772B5F157}" dt="2023-07-04T05:45:44.024" v="3176" actId="2696"/>
        <pc:sldMkLst>
          <pc:docMk/>
          <pc:sldMk cId="1454703133" sldId="269"/>
        </pc:sldMkLst>
        <pc:spChg chg="del mod">
          <ac:chgData name="Adanna Ugwu" userId="5a3d76afae6ad14c" providerId="LiveId" clId="{07247D6C-5412-4F77-B9EF-E92772B5F157}" dt="2023-07-04T05:10:55.385" v="1124" actId="478"/>
          <ac:spMkLst>
            <pc:docMk/>
            <pc:sldMk cId="1454703133" sldId="269"/>
            <ac:spMk id="2" creationId="{196C9608-1164-1929-6B2A-F7BF7425C34B}"/>
          </ac:spMkLst>
        </pc:spChg>
        <pc:spChg chg="add del mod">
          <ac:chgData name="Adanna Ugwu" userId="5a3d76afae6ad14c" providerId="LiveId" clId="{07247D6C-5412-4F77-B9EF-E92772B5F157}" dt="2023-07-04T05:11:01.442" v="1125" actId="14100"/>
          <ac:spMkLst>
            <pc:docMk/>
            <pc:sldMk cId="1454703133" sldId="269"/>
            <ac:spMk id="4" creationId="{46D1C083-CFC4-390D-08E2-AADDFEB91A83}"/>
          </ac:spMkLst>
        </pc:spChg>
        <pc:spChg chg="mod">
          <ac:chgData name="Adanna Ugwu" userId="5a3d76afae6ad14c" providerId="LiveId" clId="{07247D6C-5412-4F77-B9EF-E92772B5F157}" dt="2023-07-04T05:11:06.045" v="1126" actId="14100"/>
          <ac:spMkLst>
            <pc:docMk/>
            <pc:sldMk cId="1454703133" sldId="269"/>
            <ac:spMk id="5" creationId="{CFE2A365-C88E-7BEC-6F6E-04A3F09A0666}"/>
          </ac:spMkLst>
        </pc:spChg>
        <pc:spChg chg="add del mod">
          <ac:chgData name="Adanna Ugwu" userId="5a3d76afae6ad14c" providerId="LiveId" clId="{07247D6C-5412-4F77-B9EF-E92772B5F157}" dt="2023-07-04T05:10:53.746" v="1123" actId="478"/>
          <ac:spMkLst>
            <pc:docMk/>
            <pc:sldMk cId="1454703133" sldId="269"/>
            <ac:spMk id="6" creationId="{20040531-D992-4481-2AA1-8237CA371949}"/>
          </ac:spMkLst>
        </pc:spChg>
      </pc:sldChg>
      <pc:sldChg chg="addSp modSp add mod ord">
        <pc:chgData name="Adanna Ugwu" userId="5a3d76afae6ad14c" providerId="LiveId" clId="{07247D6C-5412-4F77-B9EF-E92772B5F157}" dt="2023-07-04T05:46:17.421" v="3188" actId="20577"/>
        <pc:sldMkLst>
          <pc:docMk/>
          <pc:sldMk cId="3926184820" sldId="270"/>
        </pc:sldMkLst>
        <pc:spChg chg="add mod">
          <ac:chgData name="Adanna Ugwu" userId="5a3d76afae6ad14c" providerId="LiveId" clId="{07247D6C-5412-4F77-B9EF-E92772B5F157}" dt="2023-07-04T05:46:17.421" v="3188" actId="20577"/>
          <ac:spMkLst>
            <pc:docMk/>
            <pc:sldMk cId="3926184820" sldId="270"/>
            <ac:spMk id="2" creationId="{AF8F54FD-BA71-6838-C052-22300DDB339C}"/>
          </ac:spMkLst>
        </pc:spChg>
      </pc:sldChg>
      <pc:sldChg chg="add del">
        <pc:chgData name="Adanna Ugwu" userId="5a3d76afae6ad14c" providerId="LiveId" clId="{07247D6C-5412-4F77-B9EF-E92772B5F157}" dt="2023-07-04T05:28:22.634" v="2021" actId="2696"/>
        <pc:sldMkLst>
          <pc:docMk/>
          <pc:sldMk cId="2381487636" sldId="271"/>
        </pc:sldMkLst>
      </pc:sldChg>
      <pc:sldChg chg="addSp delSp modSp add mod ord">
        <pc:chgData name="Adanna Ugwu" userId="5a3d76afae6ad14c" providerId="LiveId" clId="{07247D6C-5412-4F77-B9EF-E92772B5F157}" dt="2023-07-04T05:56:14.028" v="4072" actId="14100"/>
        <pc:sldMkLst>
          <pc:docMk/>
          <pc:sldMk cId="2877424060" sldId="271"/>
        </pc:sldMkLst>
        <pc:spChg chg="add mod">
          <ac:chgData name="Adanna Ugwu" userId="5a3d76afae6ad14c" providerId="LiveId" clId="{07247D6C-5412-4F77-B9EF-E92772B5F157}" dt="2023-07-04T05:56:14.028" v="4072" actId="14100"/>
          <ac:spMkLst>
            <pc:docMk/>
            <pc:sldMk cId="2877424060" sldId="271"/>
            <ac:spMk id="2" creationId="{85A98072-FB48-8611-A468-BBD380302E97}"/>
          </ac:spMkLst>
        </pc:spChg>
        <pc:graphicFrameChg chg="del modGraphic">
          <ac:chgData name="Adanna Ugwu" userId="5a3d76afae6ad14c" providerId="LiveId" clId="{07247D6C-5412-4F77-B9EF-E92772B5F157}" dt="2023-07-04T05:30:27.502" v="2040" actId="21"/>
          <ac:graphicFrameMkLst>
            <pc:docMk/>
            <pc:sldMk cId="2877424060" sldId="271"/>
            <ac:graphicFrameMk id="7" creationId="{5AD5FE2B-E8F4-6427-23BF-C96465005EA7}"/>
          </ac:graphicFrameMkLst>
        </pc:graphicFrameChg>
        <pc:picChg chg="del">
          <ac:chgData name="Adanna Ugwu" userId="5a3d76afae6ad14c" providerId="LiveId" clId="{07247D6C-5412-4F77-B9EF-E92772B5F157}" dt="2023-07-04T05:30:17.634" v="2037" actId="478"/>
          <ac:picMkLst>
            <pc:docMk/>
            <pc:sldMk cId="2877424060" sldId="271"/>
            <ac:picMk id="6" creationId="{0CB4C611-8D2C-B449-4E9E-0CB02BC2BF5E}"/>
          </ac:picMkLst>
        </pc:picChg>
      </pc:sldChg>
      <pc:sldChg chg="addSp modSp add mod">
        <pc:chgData name="Adanna Ugwu" userId="5a3d76afae6ad14c" providerId="LiveId" clId="{07247D6C-5412-4F77-B9EF-E92772B5F157}" dt="2023-07-04T06:10:43.663" v="5044" actId="20577"/>
        <pc:sldMkLst>
          <pc:docMk/>
          <pc:sldMk cId="1841688957" sldId="272"/>
        </pc:sldMkLst>
        <pc:spChg chg="add mod">
          <ac:chgData name="Adanna Ugwu" userId="5a3d76afae6ad14c" providerId="LiveId" clId="{07247D6C-5412-4F77-B9EF-E92772B5F157}" dt="2023-07-04T06:10:43.663" v="5044" actId="20577"/>
          <ac:spMkLst>
            <pc:docMk/>
            <pc:sldMk cId="1841688957" sldId="272"/>
            <ac:spMk id="2" creationId="{0E73F0E3-B074-90C6-AF1B-52FA453DD7EB}"/>
          </ac:spMkLst>
        </pc:spChg>
        <pc:graphicFrameChg chg="mod modGraphic">
          <ac:chgData name="Adanna Ugwu" userId="5a3d76afae6ad14c" providerId="LiveId" clId="{07247D6C-5412-4F77-B9EF-E92772B5F157}" dt="2023-07-04T06:08:41.756" v="4878" actId="14100"/>
          <ac:graphicFrameMkLst>
            <pc:docMk/>
            <pc:sldMk cId="1841688957" sldId="272"/>
            <ac:graphicFrameMk id="7" creationId="{5AD5FE2B-E8F4-6427-23BF-C96465005EA7}"/>
          </ac:graphicFrameMkLst>
        </pc:graphicFrameChg>
        <pc:picChg chg="mod">
          <ac:chgData name="Adanna Ugwu" userId="5a3d76afae6ad14c" providerId="LiveId" clId="{07247D6C-5412-4F77-B9EF-E92772B5F157}" dt="2023-07-04T06:09:07.695" v="4882" actId="1076"/>
          <ac:picMkLst>
            <pc:docMk/>
            <pc:sldMk cId="1841688957" sldId="272"/>
            <ac:picMk id="6" creationId="{0CB4C611-8D2C-B449-4E9E-0CB02BC2BF5E}"/>
          </ac:picMkLst>
        </pc:picChg>
      </pc:sldChg>
      <pc:sldChg chg="modSp add mod">
        <pc:chgData name="Adanna Ugwu" userId="5a3d76afae6ad14c" providerId="LiveId" clId="{07247D6C-5412-4F77-B9EF-E92772B5F157}" dt="2023-07-04T06:11:34.711" v="5138" actId="14100"/>
        <pc:sldMkLst>
          <pc:docMk/>
          <pc:sldMk cId="4051723284" sldId="273"/>
        </pc:sldMkLst>
        <pc:graphicFrameChg chg="modGraphic">
          <ac:chgData name="Adanna Ugwu" userId="5a3d76afae6ad14c" providerId="LiveId" clId="{07247D6C-5412-4F77-B9EF-E92772B5F157}" dt="2023-07-04T06:11:34.711" v="5138" actId="14100"/>
          <ac:graphicFrameMkLst>
            <pc:docMk/>
            <pc:sldMk cId="4051723284" sldId="273"/>
            <ac:graphicFrameMk id="7" creationId="{5AD5FE2B-E8F4-6427-23BF-C96465005EA7}"/>
          </ac:graphicFrameMkLst>
        </pc:graphicFrameChg>
      </pc:sldChg>
      <pc:sldChg chg="addSp delSp modSp add mod">
        <pc:chgData name="Adanna Ugwu" userId="5a3d76afae6ad14c" providerId="LiveId" clId="{07247D6C-5412-4F77-B9EF-E92772B5F157}" dt="2023-07-04T07:25:39.258" v="7779" actId="255"/>
        <pc:sldMkLst>
          <pc:docMk/>
          <pc:sldMk cId="1783930100" sldId="274"/>
        </pc:sldMkLst>
        <pc:spChg chg="del mod">
          <ac:chgData name="Adanna Ugwu" userId="5a3d76afae6ad14c" providerId="LiveId" clId="{07247D6C-5412-4F77-B9EF-E92772B5F157}" dt="2023-07-04T05:35:48.260" v="2365" actId="21"/>
          <ac:spMkLst>
            <pc:docMk/>
            <pc:sldMk cId="1783930100" sldId="274"/>
            <ac:spMk id="2" creationId="{85A98072-FB48-8611-A468-BBD380302E97}"/>
          </ac:spMkLst>
        </pc:spChg>
        <pc:spChg chg="add mod">
          <ac:chgData name="Adanna Ugwu" userId="5a3d76afae6ad14c" providerId="LiveId" clId="{07247D6C-5412-4F77-B9EF-E92772B5F157}" dt="2023-07-04T07:25:39.258" v="7779" actId="255"/>
          <ac:spMkLst>
            <pc:docMk/>
            <pc:sldMk cId="1783930100" sldId="274"/>
            <ac:spMk id="3" creationId="{11F268CE-126B-53D4-3040-9EF3B415629E}"/>
          </ac:spMkLst>
        </pc:spChg>
      </pc:sldChg>
      <pc:sldChg chg="modSp add mod ord">
        <pc:chgData name="Adanna Ugwu" userId="5a3d76afae6ad14c" providerId="LiveId" clId="{07247D6C-5412-4F77-B9EF-E92772B5F157}" dt="2023-07-04T05:49:02.973" v="3257" actId="20577"/>
        <pc:sldMkLst>
          <pc:docMk/>
          <pc:sldMk cId="866949362" sldId="275"/>
        </pc:sldMkLst>
        <pc:spChg chg="mod">
          <ac:chgData name="Adanna Ugwu" userId="5a3d76afae6ad14c" providerId="LiveId" clId="{07247D6C-5412-4F77-B9EF-E92772B5F157}" dt="2023-07-04T05:49:02.973" v="3257" actId="20577"/>
          <ac:spMkLst>
            <pc:docMk/>
            <pc:sldMk cId="866949362" sldId="275"/>
            <ac:spMk id="2" creationId="{AF8F54FD-BA71-6838-C052-22300DDB339C}"/>
          </ac:spMkLst>
        </pc:spChg>
      </pc:sldChg>
      <pc:sldChg chg="modSp add mod ord">
        <pc:chgData name="Adanna Ugwu" userId="5a3d76afae6ad14c" providerId="LiveId" clId="{07247D6C-5412-4F77-B9EF-E92772B5F157}" dt="2023-07-04T05:53:14.339" v="3776" actId="20577"/>
        <pc:sldMkLst>
          <pc:docMk/>
          <pc:sldMk cId="361018102" sldId="276"/>
        </pc:sldMkLst>
        <pc:spChg chg="mod">
          <ac:chgData name="Adanna Ugwu" userId="5a3d76afae6ad14c" providerId="LiveId" clId="{07247D6C-5412-4F77-B9EF-E92772B5F157}" dt="2023-07-04T05:50:32.241" v="3431" actId="20577"/>
          <ac:spMkLst>
            <pc:docMk/>
            <pc:sldMk cId="361018102" sldId="276"/>
            <ac:spMk id="2" creationId="{A688F15D-C3D7-E546-3512-3082344BCDE1}"/>
          </ac:spMkLst>
        </pc:spChg>
        <pc:spChg chg="mod">
          <ac:chgData name="Adanna Ugwu" userId="5a3d76afae6ad14c" providerId="LiveId" clId="{07247D6C-5412-4F77-B9EF-E92772B5F157}" dt="2023-07-04T05:53:14.339" v="3776" actId="20577"/>
          <ac:spMkLst>
            <pc:docMk/>
            <pc:sldMk cId="361018102" sldId="276"/>
            <ac:spMk id="3" creationId="{2A5771C8-4251-484E-D045-18C4E2929B9D}"/>
          </ac:spMkLst>
        </pc:spChg>
      </pc:sldChg>
      <pc:sldChg chg="modSp add mod ord">
        <pc:chgData name="Adanna Ugwu" userId="5a3d76afae6ad14c" providerId="LiveId" clId="{07247D6C-5412-4F77-B9EF-E92772B5F157}" dt="2023-07-04T05:55:23.723" v="4027" actId="20577"/>
        <pc:sldMkLst>
          <pc:docMk/>
          <pc:sldMk cId="843987002" sldId="277"/>
        </pc:sldMkLst>
        <pc:spChg chg="mod">
          <ac:chgData name="Adanna Ugwu" userId="5a3d76afae6ad14c" providerId="LiveId" clId="{07247D6C-5412-4F77-B9EF-E92772B5F157}" dt="2023-07-04T05:55:23.723" v="4027" actId="20577"/>
          <ac:spMkLst>
            <pc:docMk/>
            <pc:sldMk cId="843987002" sldId="277"/>
            <ac:spMk id="4" creationId="{A27134A1-126D-80E9-9813-2A16BDFA49D2}"/>
          </ac:spMkLst>
        </pc:spChg>
      </pc:sldChg>
      <pc:sldChg chg="modSp add mod ord">
        <pc:chgData name="Adanna Ugwu" userId="5a3d76afae6ad14c" providerId="LiveId" clId="{07247D6C-5412-4F77-B9EF-E92772B5F157}" dt="2023-07-04T05:58:40.738" v="4392" actId="14100"/>
        <pc:sldMkLst>
          <pc:docMk/>
          <pc:sldMk cId="4078336263" sldId="278"/>
        </pc:sldMkLst>
        <pc:spChg chg="mod">
          <ac:chgData name="Adanna Ugwu" userId="5a3d76afae6ad14c" providerId="LiveId" clId="{07247D6C-5412-4F77-B9EF-E92772B5F157}" dt="2023-07-04T05:58:40.738" v="4392" actId="14100"/>
          <ac:spMkLst>
            <pc:docMk/>
            <pc:sldMk cId="4078336263" sldId="278"/>
            <ac:spMk id="2" creationId="{85A98072-FB48-8611-A468-BBD380302E97}"/>
          </ac:spMkLst>
        </pc:spChg>
      </pc:sldChg>
      <pc:sldChg chg="modSp add mod ord">
        <pc:chgData name="Adanna Ugwu" userId="5a3d76afae6ad14c" providerId="LiveId" clId="{07247D6C-5412-4F77-B9EF-E92772B5F157}" dt="2023-07-04T06:01:51.850" v="4626" actId="20577"/>
        <pc:sldMkLst>
          <pc:docMk/>
          <pc:sldMk cId="2896322490" sldId="279"/>
        </pc:sldMkLst>
        <pc:spChg chg="mod">
          <ac:chgData name="Adanna Ugwu" userId="5a3d76afae6ad14c" providerId="LiveId" clId="{07247D6C-5412-4F77-B9EF-E92772B5F157}" dt="2023-07-04T06:01:51.850" v="4626" actId="20577"/>
          <ac:spMkLst>
            <pc:docMk/>
            <pc:sldMk cId="2896322490" sldId="279"/>
            <ac:spMk id="3" creationId="{11F268CE-126B-53D4-3040-9EF3B415629E}"/>
          </ac:spMkLst>
        </pc:spChg>
      </pc:sldChg>
      <pc:sldChg chg="modSp add mod ord">
        <pc:chgData name="Adanna Ugwu" userId="5a3d76afae6ad14c" providerId="LiveId" clId="{07247D6C-5412-4F77-B9EF-E92772B5F157}" dt="2023-07-04T06:21:21.510" v="5321"/>
        <pc:sldMkLst>
          <pc:docMk/>
          <pc:sldMk cId="3257445249" sldId="280"/>
        </pc:sldMkLst>
        <pc:spChg chg="mod">
          <ac:chgData name="Adanna Ugwu" userId="5a3d76afae6ad14c" providerId="LiveId" clId="{07247D6C-5412-4F77-B9EF-E92772B5F157}" dt="2023-07-04T06:15:57.742" v="5201" actId="20577"/>
          <ac:spMkLst>
            <pc:docMk/>
            <pc:sldMk cId="3257445249" sldId="280"/>
            <ac:spMk id="4" creationId="{46D1C083-CFC4-390D-08E2-AADDFEB91A83}"/>
          </ac:spMkLst>
        </pc:spChg>
        <pc:spChg chg="mod">
          <ac:chgData name="Adanna Ugwu" userId="5a3d76afae6ad14c" providerId="LiveId" clId="{07247D6C-5412-4F77-B9EF-E92772B5F157}" dt="2023-07-04T06:21:21.510" v="5321"/>
          <ac:spMkLst>
            <pc:docMk/>
            <pc:sldMk cId="3257445249" sldId="280"/>
            <ac:spMk id="7" creationId="{AC985FD9-BB48-E624-C4BA-9814FC58F023}"/>
          </ac:spMkLst>
        </pc:spChg>
      </pc:sldChg>
      <pc:sldChg chg="add del ord">
        <pc:chgData name="Adanna Ugwu" userId="5a3d76afae6ad14c" providerId="LiveId" clId="{07247D6C-5412-4F77-B9EF-E92772B5F157}" dt="2023-07-04T06:21:57.607" v="5324" actId="2696"/>
        <pc:sldMkLst>
          <pc:docMk/>
          <pc:sldMk cId="4088588405" sldId="281"/>
        </pc:sldMkLst>
      </pc:sldChg>
      <pc:sldChg chg="modSp add mod ord">
        <pc:chgData name="Adanna Ugwu" userId="5a3d76afae6ad14c" providerId="LiveId" clId="{07247D6C-5412-4F77-B9EF-E92772B5F157}" dt="2023-07-04T06:32:19.819" v="5887" actId="2710"/>
        <pc:sldMkLst>
          <pc:docMk/>
          <pc:sldMk cId="2427804222" sldId="282"/>
        </pc:sldMkLst>
        <pc:spChg chg="mod">
          <ac:chgData name="Adanna Ugwu" userId="5a3d76afae6ad14c" providerId="LiveId" clId="{07247D6C-5412-4F77-B9EF-E92772B5F157}" dt="2023-07-04T06:32:19.819" v="5887" actId="2710"/>
          <ac:spMkLst>
            <pc:docMk/>
            <pc:sldMk cId="2427804222" sldId="282"/>
            <ac:spMk id="2" creationId="{AF8F54FD-BA71-6838-C052-22300DDB339C}"/>
          </ac:spMkLst>
        </pc:spChg>
      </pc:sldChg>
      <pc:sldChg chg="delSp modSp add mod ord">
        <pc:chgData name="Adanna Ugwu" userId="5a3d76afae6ad14c" providerId="LiveId" clId="{07247D6C-5412-4F77-B9EF-E92772B5F157}" dt="2023-07-04T06:38:26.588" v="6295" actId="255"/>
        <pc:sldMkLst>
          <pc:docMk/>
          <pc:sldMk cId="1976554637" sldId="283"/>
        </pc:sldMkLst>
        <pc:spChg chg="del mod">
          <ac:chgData name="Adanna Ugwu" userId="5a3d76afae6ad14c" providerId="LiveId" clId="{07247D6C-5412-4F77-B9EF-E92772B5F157}" dt="2023-07-04T06:26:28.907" v="5409" actId="21"/>
          <ac:spMkLst>
            <pc:docMk/>
            <pc:sldMk cId="1976554637" sldId="283"/>
            <ac:spMk id="2" creationId="{A688F15D-C3D7-E546-3512-3082344BCDE1}"/>
          </ac:spMkLst>
        </pc:spChg>
        <pc:spChg chg="mod">
          <ac:chgData name="Adanna Ugwu" userId="5a3d76afae6ad14c" providerId="LiveId" clId="{07247D6C-5412-4F77-B9EF-E92772B5F157}" dt="2023-07-04T06:38:26.588" v="6295" actId="255"/>
          <ac:spMkLst>
            <pc:docMk/>
            <pc:sldMk cId="1976554637" sldId="283"/>
            <ac:spMk id="3" creationId="{2A5771C8-4251-484E-D045-18C4E2929B9D}"/>
          </ac:spMkLst>
        </pc:spChg>
      </pc:sldChg>
      <pc:sldChg chg="modSp add del mod ord">
        <pc:chgData name="Adanna Ugwu" userId="5a3d76afae6ad14c" providerId="LiveId" clId="{07247D6C-5412-4F77-B9EF-E92772B5F157}" dt="2023-07-04T06:51:50.212" v="6734" actId="2696"/>
        <pc:sldMkLst>
          <pc:docMk/>
          <pc:sldMk cId="3561383269" sldId="284"/>
        </pc:sldMkLst>
        <pc:spChg chg="mod">
          <ac:chgData name="Adanna Ugwu" userId="5a3d76afae6ad14c" providerId="LiveId" clId="{07247D6C-5412-4F77-B9EF-E92772B5F157}" dt="2023-07-04T06:50:06.929" v="6638" actId="20577"/>
          <ac:spMkLst>
            <pc:docMk/>
            <pc:sldMk cId="3561383269" sldId="284"/>
            <ac:spMk id="3" creationId="{E1A9CFBD-D889-B3F7-E450-02CFD0A09480}"/>
          </ac:spMkLst>
        </pc:spChg>
        <pc:spChg chg="mod">
          <ac:chgData name="Adanna Ugwu" userId="5a3d76afae6ad14c" providerId="LiveId" clId="{07247D6C-5412-4F77-B9EF-E92772B5F157}" dt="2023-07-04T06:50:48.978" v="6733" actId="20577"/>
          <ac:spMkLst>
            <pc:docMk/>
            <pc:sldMk cId="3561383269" sldId="284"/>
            <ac:spMk id="4" creationId="{A27134A1-126D-80E9-9813-2A16BDFA49D2}"/>
          </ac:spMkLst>
        </pc:spChg>
      </pc:sldChg>
      <pc:sldChg chg="modSp add mod ord">
        <pc:chgData name="Adanna Ugwu" userId="5a3d76afae6ad14c" providerId="LiveId" clId="{07247D6C-5412-4F77-B9EF-E92772B5F157}" dt="2023-07-04T07:06:32.482" v="7116" actId="14100"/>
        <pc:sldMkLst>
          <pc:docMk/>
          <pc:sldMk cId="3629678334" sldId="285"/>
        </pc:sldMkLst>
        <pc:spChg chg="mod">
          <ac:chgData name="Adanna Ugwu" userId="5a3d76afae6ad14c" providerId="LiveId" clId="{07247D6C-5412-4F77-B9EF-E92772B5F157}" dt="2023-07-04T07:06:32.482" v="7116" actId="14100"/>
          <ac:spMkLst>
            <pc:docMk/>
            <pc:sldMk cId="3629678334" sldId="285"/>
            <ac:spMk id="2" creationId="{85A98072-FB48-8611-A468-BBD380302E97}"/>
          </ac:spMkLst>
        </pc:spChg>
      </pc:sldChg>
      <pc:sldChg chg="modSp add del mod ord">
        <pc:chgData name="Adanna Ugwu" userId="5a3d76afae6ad14c" providerId="LiveId" clId="{07247D6C-5412-4F77-B9EF-E92772B5F157}" dt="2023-07-04T07:26:34.639" v="7793" actId="255"/>
        <pc:sldMkLst>
          <pc:docMk/>
          <pc:sldMk cId="512865146" sldId="286"/>
        </pc:sldMkLst>
        <pc:spChg chg="mod">
          <ac:chgData name="Adanna Ugwu" userId="5a3d76afae6ad14c" providerId="LiveId" clId="{07247D6C-5412-4F77-B9EF-E92772B5F157}" dt="2023-07-04T07:26:34.639" v="7793" actId="255"/>
          <ac:spMkLst>
            <pc:docMk/>
            <pc:sldMk cId="512865146" sldId="286"/>
            <ac:spMk id="3" creationId="{11F268CE-126B-53D4-3040-9EF3B415629E}"/>
          </ac:spMkLst>
        </pc:spChg>
      </pc:sldChg>
      <pc:sldChg chg="add del ord">
        <pc:chgData name="Adanna Ugwu" userId="5a3d76afae6ad14c" providerId="LiveId" clId="{07247D6C-5412-4F77-B9EF-E92772B5F157}" dt="2023-07-04T07:40:20.988" v="8183" actId="2696"/>
        <pc:sldMkLst>
          <pc:docMk/>
          <pc:sldMk cId="3206179159" sldId="287"/>
        </pc:sldMkLst>
      </pc:sldChg>
      <pc:sldChg chg="modSp add mod ord">
        <pc:chgData name="Adanna Ugwu" userId="5a3d76afae6ad14c" providerId="LiveId" clId="{07247D6C-5412-4F77-B9EF-E92772B5F157}" dt="2023-07-04T06:32:46.270" v="5889" actId="255"/>
        <pc:sldMkLst>
          <pc:docMk/>
          <pc:sldMk cId="2201218724" sldId="288"/>
        </pc:sldMkLst>
        <pc:spChg chg="mod">
          <ac:chgData name="Adanna Ugwu" userId="5a3d76afae6ad14c" providerId="LiveId" clId="{07247D6C-5412-4F77-B9EF-E92772B5F157}" dt="2023-07-04T06:32:46.270" v="5889" actId="255"/>
          <ac:spMkLst>
            <pc:docMk/>
            <pc:sldMk cId="2201218724" sldId="288"/>
            <ac:spMk id="3" creationId="{2A5771C8-4251-484E-D045-18C4E2929B9D}"/>
          </ac:spMkLst>
        </pc:spChg>
      </pc:sldChg>
      <pc:sldChg chg="modSp add del mod">
        <pc:chgData name="Adanna Ugwu" userId="5a3d76afae6ad14c" providerId="LiveId" clId="{07247D6C-5412-4F77-B9EF-E92772B5F157}" dt="2023-07-04T06:34:14.992" v="5894" actId="2696"/>
        <pc:sldMkLst>
          <pc:docMk/>
          <pc:sldMk cId="2257218069" sldId="289"/>
        </pc:sldMkLst>
        <pc:spChg chg="mod">
          <ac:chgData name="Adanna Ugwu" userId="5a3d76afae6ad14c" providerId="LiveId" clId="{07247D6C-5412-4F77-B9EF-E92772B5F157}" dt="2023-07-04T06:34:05.423" v="5893" actId="20577"/>
          <ac:spMkLst>
            <pc:docMk/>
            <pc:sldMk cId="2257218069" sldId="289"/>
            <ac:spMk id="7" creationId="{AC985FD9-BB48-E624-C4BA-9814FC58F023}"/>
          </ac:spMkLst>
        </pc:spChg>
      </pc:sldChg>
      <pc:sldChg chg="modSp add mod">
        <pc:chgData name="Adanna Ugwu" userId="5a3d76afae6ad14c" providerId="LiveId" clId="{07247D6C-5412-4F77-B9EF-E92772B5F157}" dt="2023-07-04T06:39:46.913" v="6439" actId="255"/>
        <pc:sldMkLst>
          <pc:docMk/>
          <pc:sldMk cId="4167404155" sldId="289"/>
        </pc:sldMkLst>
        <pc:spChg chg="mod">
          <ac:chgData name="Adanna Ugwu" userId="5a3d76afae6ad14c" providerId="LiveId" clId="{07247D6C-5412-4F77-B9EF-E92772B5F157}" dt="2023-07-04T06:39:46.913" v="6439" actId="255"/>
          <ac:spMkLst>
            <pc:docMk/>
            <pc:sldMk cId="4167404155" sldId="289"/>
            <ac:spMk id="3" creationId="{2A5771C8-4251-484E-D045-18C4E2929B9D}"/>
          </ac:spMkLst>
        </pc:spChg>
      </pc:sldChg>
      <pc:sldChg chg="modSp add mod">
        <pc:chgData name="Adanna Ugwu" userId="5a3d76afae6ad14c" providerId="LiveId" clId="{07247D6C-5412-4F77-B9EF-E92772B5F157}" dt="2023-07-04T06:41:12.269" v="6539" actId="2710"/>
        <pc:sldMkLst>
          <pc:docMk/>
          <pc:sldMk cId="1224001433" sldId="290"/>
        </pc:sldMkLst>
        <pc:spChg chg="mod">
          <ac:chgData name="Adanna Ugwu" userId="5a3d76afae6ad14c" providerId="LiveId" clId="{07247D6C-5412-4F77-B9EF-E92772B5F157}" dt="2023-07-04T06:41:12.269" v="6539" actId="2710"/>
          <ac:spMkLst>
            <pc:docMk/>
            <pc:sldMk cId="1224001433" sldId="290"/>
            <ac:spMk id="3" creationId="{2A5771C8-4251-484E-D045-18C4E2929B9D}"/>
          </ac:spMkLst>
        </pc:spChg>
      </pc:sldChg>
      <pc:sldChg chg="modSp add mod">
        <pc:chgData name="Adanna Ugwu" userId="5a3d76afae6ad14c" providerId="LiveId" clId="{07247D6C-5412-4F77-B9EF-E92772B5F157}" dt="2023-07-04T06:46:55.406" v="6618" actId="20577"/>
        <pc:sldMkLst>
          <pc:docMk/>
          <pc:sldMk cId="2840866710" sldId="291"/>
        </pc:sldMkLst>
        <pc:spChg chg="mod">
          <ac:chgData name="Adanna Ugwu" userId="5a3d76afae6ad14c" providerId="LiveId" clId="{07247D6C-5412-4F77-B9EF-E92772B5F157}" dt="2023-07-04T06:46:55.406" v="6618" actId="20577"/>
          <ac:spMkLst>
            <pc:docMk/>
            <pc:sldMk cId="2840866710" sldId="291"/>
            <ac:spMk id="3" creationId="{2A5771C8-4251-484E-D045-18C4E2929B9D}"/>
          </ac:spMkLst>
        </pc:spChg>
      </pc:sldChg>
      <pc:sldChg chg="addSp modSp add mod">
        <pc:chgData name="Adanna Ugwu" userId="5a3d76afae6ad14c" providerId="LiveId" clId="{07247D6C-5412-4F77-B9EF-E92772B5F157}" dt="2023-07-04T07:15:02.153" v="7612" actId="20577"/>
        <pc:sldMkLst>
          <pc:docMk/>
          <pc:sldMk cId="29315638" sldId="292"/>
        </pc:sldMkLst>
        <pc:spChg chg="mod">
          <ac:chgData name="Adanna Ugwu" userId="5a3d76afae6ad14c" providerId="LiveId" clId="{07247D6C-5412-4F77-B9EF-E92772B5F157}" dt="2023-07-04T07:15:02.153" v="7612" actId="20577"/>
          <ac:spMkLst>
            <pc:docMk/>
            <pc:sldMk cId="29315638" sldId="292"/>
            <ac:spMk id="2" creationId="{85A98072-FB48-8611-A468-BBD380302E97}"/>
          </ac:spMkLst>
        </pc:spChg>
        <pc:spChg chg="add mod">
          <ac:chgData name="Adanna Ugwu" userId="5a3d76afae6ad14c" providerId="LiveId" clId="{07247D6C-5412-4F77-B9EF-E92772B5F157}" dt="2023-07-04T07:08:43.039" v="7236" actId="14100"/>
          <ac:spMkLst>
            <pc:docMk/>
            <pc:sldMk cId="29315638" sldId="292"/>
            <ac:spMk id="5" creationId="{8D97D4D7-9547-049E-3A37-17FA8298AD18}"/>
          </ac:spMkLst>
        </pc:spChg>
        <pc:picChg chg="add mod">
          <ac:chgData name="Adanna Ugwu" userId="5a3d76afae6ad14c" providerId="LiveId" clId="{07247D6C-5412-4F77-B9EF-E92772B5F157}" dt="2023-07-04T07:09:14.821" v="7242" actId="14100"/>
          <ac:picMkLst>
            <pc:docMk/>
            <pc:sldMk cId="29315638" sldId="292"/>
            <ac:picMk id="4" creationId="{91181B0C-0839-6B9E-7360-16C0E6F80DD9}"/>
          </ac:picMkLst>
        </pc:picChg>
      </pc:sldChg>
      <pc:sldChg chg="add del">
        <pc:chgData name="Adanna Ugwu" userId="5a3d76afae6ad14c" providerId="LiveId" clId="{07247D6C-5412-4F77-B9EF-E92772B5F157}" dt="2023-07-04T06:49:55.325" v="6620" actId="2696"/>
        <pc:sldMkLst>
          <pc:docMk/>
          <pc:sldMk cId="1183348210" sldId="292"/>
        </pc:sldMkLst>
      </pc:sldChg>
      <pc:sldChg chg="addSp delSp modSp add mod">
        <pc:chgData name="Adanna Ugwu" userId="5a3d76afae6ad14c" providerId="LiveId" clId="{07247D6C-5412-4F77-B9EF-E92772B5F157}" dt="2023-07-04T07:10:39.940" v="7331" actId="21"/>
        <pc:sldMkLst>
          <pc:docMk/>
          <pc:sldMk cId="441836356" sldId="293"/>
        </pc:sldMkLst>
        <pc:spChg chg="mod">
          <ac:chgData name="Adanna Ugwu" userId="5a3d76afae6ad14c" providerId="LiveId" clId="{07247D6C-5412-4F77-B9EF-E92772B5F157}" dt="2023-07-04T07:09:57.339" v="7323" actId="20577"/>
          <ac:spMkLst>
            <pc:docMk/>
            <pc:sldMk cId="441836356" sldId="293"/>
            <ac:spMk id="2" creationId="{85A98072-FB48-8611-A468-BBD380302E97}"/>
          </ac:spMkLst>
        </pc:spChg>
        <pc:spChg chg="del">
          <ac:chgData name="Adanna Ugwu" userId="5a3d76afae6ad14c" providerId="LiveId" clId="{07247D6C-5412-4F77-B9EF-E92772B5F157}" dt="2023-07-04T07:10:27.244" v="7327" actId="478"/>
          <ac:spMkLst>
            <pc:docMk/>
            <pc:sldMk cId="441836356" sldId="293"/>
            <ac:spMk id="5" creationId="{8D97D4D7-9547-049E-3A37-17FA8298AD18}"/>
          </ac:spMkLst>
        </pc:spChg>
        <pc:spChg chg="add del mod">
          <ac:chgData name="Adanna Ugwu" userId="5a3d76afae6ad14c" providerId="LiveId" clId="{07247D6C-5412-4F77-B9EF-E92772B5F157}" dt="2023-07-04T07:10:39.940" v="7331" actId="21"/>
          <ac:spMkLst>
            <pc:docMk/>
            <pc:sldMk cId="441836356" sldId="293"/>
            <ac:spMk id="7" creationId="{DA6E673F-D537-914F-7997-E8311D29DD70}"/>
          </ac:spMkLst>
        </pc:spChg>
        <pc:picChg chg="del">
          <ac:chgData name="Adanna Ugwu" userId="5a3d76afae6ad14c" providerId="LiveId" clId="{07247D6C-5412-4F77-B9EF-E92772B5F157}" dt="2023-07-04T07:10:27.244" v="7327" actId="478"/>
          <ac:picMkLst>
            <pc:docMk/>
            <pc:sldMk cId="441836356" sldId="293"/>
            <ac:picMk id="4" creationId="{91181B0C-0839-6B9E-7360-16C0E6F80DD9}"/>
          </ac:picMkLst>
        </pc:picChg>
        <pc:picChg chg="add mod">
          <ac:chgData name="Adanna Ugwu" userId="5a3d76afae6ad14c" providerId="LiveId" clId="{07247D6C-5412-4F77-B9EF-E92772B5F157}" dt="2023-07-04T07:10:33.369" v="7329" actId="1076"/>
          <ac:picMkLst>
            <pc:docMk/>
            <pc:sldMk cId="441836356" sldId="293"/>
            <ac:picMk id="6" creationId="{DFEBA8CD-3E6B-63F5-8805-51EC429CB372}"/>
          </ac:picMkLst>
        </pc:picChg>
      </pc:sldChg>
      <pc:sldChg chg="addSp delSp modSp add mod">
        <pc:chgData name="Adanna Ugwu" userId="5a3d76afae6ad14c" providerId="LiveId" clId="{07247D6C-5412-4F77-B9EF-E92772B5F157}" dt="2023-07-04T07:12:39.174" v="7492" actId="1076"/>
        <pc:sldMkLst>
          <pc:docMk/>
          <pc:sldMk cId="3968471030" sldId="294"/>
        </pc:sldMkLst>
        <pc:spChg chg="mod">
          <ac:chgData name="Adanna Ugwu" userId="5a3d76afae6ad14c" providerId="LiveId" clId="{07247D6C-5412-4F77-B9EF-E92772B5F157}" dt="2023-07-04T07:11:58.426" v="7485" actId="14100"/>
          <ac:spMkLst>
            <pc:docMk/>
            <pc:sldMk cId="3968471030" sldId="294"/>
            <ac:spMk id="2" creationId="{85A98072-FB48-8611-A468-BBD380302E97}"/>
          </ac:spMkLst>
        </pc:spChg>
        <pc:spChg chg="add del mod">
          <ac:chgData name="Adanna Ugwu" userId="5a3d76afae6ad14c" providerId="LiveId" clId="{07247D6C-5412-4F77-B9EF-E92772B5F157}" dt="2023-07-04T07:12:32.344" v="7490" actId="478"/>
          <ac:spMkLst>
            <pc:docMk/>
            <pc:sldMk cId="3968471030" sldId="294"/>
            <ac:spMk id="5" creationId="{733ED4B5-DEFD-FED0-EABA-83801CEAD99D}"/>
          </ac:spMkLst>
        </pc:spChg>
        <pc:picChg chg="add mod">
          <ac:chgData name="Adanna Ugwu" userId="5a3d76afae6ad14c" providerId="LiveId" clId="{07247D6C-5412-4F77-B9EF-E92772B5F157}" dt="2023-07-04T07:12:39.174" v="7492" actId="1076"/>
          <ac:picMkLst>
            <pc:docMk/>
            <pc:sldMk cId="3968471030" sldId="294"/>
            <ac:picMk id="4" creationId="{DDA557FB-2007-6878-0736-BA25C2181AA7}"/>
          </ac:picMkLst>
        </pc:picChg>
        <pc:picChg chg="del">
          <ac:chgData name="Adanna Ugwu" userId="5a3d76afae6ad14c" providerId="LiveId" clId="{07247D6C-5412-4F77-B9EF-E92772B5F157}" dt="2023-07-04T07:12:29.747" v="7489" actId="478"/>
          <ac:picMkLst>
            <pc:docMk/>
            <pc:sldMk cId="3968471030" sldId="294"/>
            <ac:picMk id="6" creationId="{DFEBA8CD-3E6B-63F5-8805-51EC429CB372}"/>
          </ac:picMkLst>
        </pc:picChg>
      </pc:sldChg>
      <pc:sldChg chg="addSp delSp modSp add mod">
        <pc:chgData name="Adanna Ugwu" userId="5a3d76afae6ad14c" providerId="LiveId" clId="{07247D6C-5412-4F77-B9EF-E92772B5F157}" dt="2023-07-04T07:14:32.517" v="7590" actId="1076"/>
        <pc:sldMkLst>
          <pc:docMk/>
          <pc:sldMk cId="1905648942" sldId="295"/>
        </pc:sldMkLst>
        <pc:spChg chg="mod">
          <ac:chgData name="Adanna Ugwu" userId="5a3d76afae6ad14c" providerId="LiveId" clId="{07247D6C-5412-4F77-B9EF-E92772B5F157}" dt="2023-07-04T07:13:38.549" v="7579" actId="20577"/>
          <ac:spMkLst>
            <pc:docMk/>
            <pc:sldMk cId="1905648942" sldId="295"/>
            <ac:spMk id="2" creationId="{85A98072-FB48-8611-A468-BBD380302E97}"/>
          </ac:spMkLst>
        </pc:spChg>
        <pc:spChg chg="add mod">
          <ac:chgData name="Adanna Ugwu" userId="5a3d76afae6ad14c" providerId="LiveId" clId="{07247D6C-5412-4F77-B9EF-E92772B5F157}" dt="2023-07-04T07:14:11.451" v="7583" actId="14100"/>
          <ac:spMkLst>
            <pc:docMk/>
            <pc:sldMk cId="1905648942" sldId="295"/>
            <ac:spMk id="6" creationId="{D850BB6E-BED0-9403-A012-EA961811C43B}"/>
          </ac:spMkLst>
        </pc:spChg>
        <pc:picChg chg="del">
          <ac:chgData name="Adanna Ugwu" userId="5a3d76afae6ad14c" providerId="LiveId" clId="{07247D6C-5412-4F77-B9EF-E92772B5F157}" dt="2023-07-04T07:14:22.992" v="7587" actId="478"/>
          <ac:picMkLst>
            <pc:docMk/>
            <pc:sldMk cId="1905648942" sldId="295"/>
            <ac:picMk id="4" creationId="{DDA557FB-2007-6878-0736-BA25C2181AA7}"/>
          </ac:picMkLst>
        </pc:picChg>
        <pc:picChg chg="add mod">
          <ac:chgData name="Adanna Ugwu" userId="5a3d76afae6ad14c" providerId="LiveId" clId="{07247D6C-5412-4F77-B9EF-E92772B5F157}" dt="2023-07-04T07:14:32.517" v="7590" actId="1076"/>
          <ac:picMkLst>
            <pc:docMk/>
            <pc:sldMk cId="1905648942" sldId="295"/>
            <ac:picMk id="5" creationId="{AABF34EE-0C84-3132-3585-9536C52A8831}"/>
          </ac:picMkLst>
        </pc:picChg>
      </pc:sldChg>
      <pc:sldChg chg="addSp delSp modSp add mod">
        <pc:chgData name="Adanna Ugwu" userId="5a3d76afae6ad14c" providerId="LiveId" clId="{07247D6C-5412-4F77-B9EF-E92772B5F157}" dt="2023-07-04T07:17:15.635" v="7690" actId="1076"/>
        <pc:sldMkLst>
          <pc:docMk/>
          <pc:sldMk cId="1994003125" sldId="296"/>
        </pc:sldMkLst>
        <pc:spChg chg="mod">
          <ac:chgData name="Adanna Ugwu" userId="5a3d76afae6ad14c" providerId="LiveId" clId="{07247D6C-5412-4F77-B9EF-E92772B5F157}" dt="2023-07-04T07:15:54.139" v="7674" actId="20577"/>
          <ac:spMkLst>
            <pc:docMk/>
            <pc:sldMk cId="1994003125" sldId="296"/>
            <ac:spMk id="2" creationId="{85A98072-FB48-8611-A468-BBD380302E97}"/>
          </ac:spMkLst>
        </pc:spChg>
        <pc:spChg chg="del">
          <ac:chgData name="Adanna Ugwu" userId="5a3d76afae6ad14c" providerId="LiveId" clId="{07247D6C-5412-4F77-B9EF-E92772B5F157}" dt="2023-07-04T07:16:24.527" v="7679" actId="478"/>
          <ac:spMkLst>
            <pc:docMk/>
            <pc:sldMk cId="1994003125" sldId="296"/>
            <ac:spMk id="6" creationId="{D850BB6E-BED0-9403-A012-EA961811C43B}"/>
          </ac:spMkLst>
        </pc:spChg>
        <pc:spChg chg="add del mod">
          <ac:chgData name="Adanna Ugwu" userId="5a3d76afae6ad14c" providerId="LiveId" clId="{07247D6C-5412-4F77-B9EF-E92772B5F157}" dt="2023-07-04T07:16:22.931" v="7678" actId="478"/>
          <ac:spMkLst>
            <pc:docMk/>
            <pc:sldMk cId="1994003125" sldId="296"/>
            <ac:spMk id="7" creationId="{BD19C642-396E-C923-E7AF-DB2EF88F6CBC}"/>
          </ac:spMkLst>
        </pc:spChg>
        <pc:spChg chg="add del mod">
          <ac:chgData name="Adanna Ugwu" userId="5a3d76afae6ad14c" providerId="LiveId" clId="{07247D6C-5412-4F77-B9EF-E92772B5F157}" dt="2023-07-04T07:17:07.691" v="7688" actId="478"/>
          <ac:spMkLst>
            <pc:docMk/>
            <pc:sldMk cId="1994003125" sldId="296"/>
            <ac:spMk id="10" creationId="{07341B7B-8E38-77F8-773B-0E37F268B319}"/>
          </ac:spMkLst>
        </pc:spChg>
        <pc:spChg chg="add mod">
          <ac:chgData name="Adanna Ugwu" userId="5a3d76afae6ad14c" providerId="LiveId" clId="{07247D6C-5412-4F77-B9EF-E92772B5F157}" dt="2023-07-04T07:16:55.717" v="7684" actId="962"/>
          <ac:spMkLst>
            <pc:docMk/>
            <pc:sldMk cId="1994003125" sldId="296"/>
            <ac:spMk id="13" creationId="{8CB2CE94-34E0-4123-0975-2134532927E2}"/>
          </ac:spMkLst>
        </pc:spChg>
        <pc:picChg chg="add del mod">
          <ac:chgData name="Adanna Ugwu" userId="5a3d76afae6ad14c" providerId="LiveId" clId="{07247D6C-5412-4F77-B9EF-E92772B5F157}" dt="2023-07-04T07:16:22.931" v="7678" actId="478"/>
          <ac:picMkLst>
            <pc:docMk/>
            <pc:sldMk cId="1994003125" sldId="296"/>
            <ac:picMk id="4" creationId="{369B38F0-23C8-CD26-15A4-BE4DC42CA757}"/>
          </ac:picMkLst>
        </pc:picChg>
        <pc:picChg chg="del">
          <ac:chgData name="Adanna Ugwu" userId="5a3d76afae6ad14c" providerId="LiveId" clId="{07247D6C-5412-4F77-B9EF-E92772B5F157}" dt="2023-07-04T07:16:24.527" v="7679" actId="478"/>
          <ac:picMkLst>
            <pc:docMk/>
            <pc:sldMk cId="1994003125" sldId="296"/>
            <ac:picMk id="5" creationId="{AABF34EE-0C84-3132-3585-9536C52A8831}"/>
          </ac:picMkLst>
        </pc:picChg>
        <pc:picChg chg="add del mod">
          <ac:chgData name="Adanna Ugwu" userId="5a3d76afae6ad14c" providerId="LiveId" clId="{07247D6C-5412-4F77-B9EF-E92772B5F157}" dt="2023-07-04T07:17:07.691" v="7688" actId="478"/>
          <ac:picMkLst>
            <pc:docMk/>
            <pc:sldMk cId="1994003125" sldId="296"/>
            <ac:picMk id="9" creationId="{201E3444-60E6-DB1F-122F-7C7310BA24E3}"/>
          </ac:picMkLst>
        </pc:picChg>
        <pc:picChg chg="add mod">
          <ac:chgData name="Adanna Ugwu" userId="5a3d76afae6ad14c" providerId="LiveId" clId="{07247D6C-5412-4F77-B9EF-E92772B5F157}" dt="2023-07-04T07:17:15.635" v="7690" actId="1076"/>
          <ac:picMkLst>
            <pc:docMk/>
            <pc:sldMk cId="1994003125" sldId="296"/>
            <ac:picMk id="12" creationId="{5A466A0D-9FB0-55B1-82C6-174F0CE8572B}"/>
          </ac:picMkLst>
        </pc:picChg>
      </pc:sldChg>
      <pc:sldChg chg="addSp delSp modSp add del mod">
        <pc:chgData name="Adanna Ugwu" userId="5a3d76afae6ad14c" providerId="LiveId" clId="{07247D6C-5412-4F77-B9EF-E92772B5F157}" dt="2023-07-04T07:24:48.847" v="7763" actId="2696"/>
        <pc:sldMkLst>
          <pc:docMk/>
          <pc:sldMk cId="3962955496" sldId="297"/>
        </pc:sldMkLst>
        <pc:spChg chg="mod">
          <ac:chgData name="Adanna Ugwu" userId="5a3d76afae6ad14c" providerId="LiveId" clId="{07247D6C-5412-4F77-B9EF-E92772B5F157}" dt="2023-07-04T07:17:46.851" v="7711" actId="20577"/>
          <ac:spMkLst>
            <pc:docMk/>
            <pc:sldMk cId="3962955496" sldId="297"/>
            <ac:spMk id="2" creationId="{85A98072-FB48-8611-A468-BBD380302E97}"/>
          </ac:spMkLst>
        </pc:spChg>
        <pc:spChg chg="add del mod">
          <ac:chgData name="Adanna Ugwu" userId="5a3d76afae6ad14c" providerId="LiveId" clId="{07247D6C-5412-4F77-B9EF-E92772B5F157}" dt="2023-07-04T07:18:24.611" v="7717" actId="478"/>
          <ac:spMkLst>
            <pc:docMk/>
            <pc:sldMk cId="3962955496" sldId="297"/>
            <ac:spMk id="5" creationId="{8AA6AF0A-38E3-89AE-E4C4-D3A39BFE3578}"/>
          </ac:spMkLst>
        </pc:spChg>
        <pc:spChg chg="add del mod">
          <ac:chgData name="Adanna Ugwu" userId="5a3d76afae6ad14c" providerId="LiveId" clId="{07247D6C-5412-4F77-B9EF-E92772B5F157}" dt="2023-07-04T07:18:24.611" v="7717" actId="478"/>
          <ac:spMkLst>
            <pc:docMk/>
            <pc:sldMk cId="3962955496" sldId="297"/>
            <ac:spMk id="8" creationId="{15858715-18E7-F443-0C9D-C86FEB2C50D1}"/>
          </ac:spMkLst>
        </pc:spChg>
        <pc:spChg chg="add del mod">
          <ac:chgData name="Adanna Ugwu" userId="5a3d76afae6ad14c" providerId="LiveId" clId="{07247D6C-5412-4F77-B9EF-E92772B5F157}" dt="2023-07-04T07:19:07.200" v="7723" actId="478"/>
          <ac:spMkLst>
            <pc:docMk/>
            <pc:sldMk cId="3962955496" sldId="297"/>
            <ac:spMk id="11" creationId="{A379FD13-9D69-E5E1-316D-291416B1ABBB}"/>
          </ac:spMkLst>
        </pc:spChg>
        <pc:spChg chg="del">
          <ac:chgData name="Adanna Ugwu" userId="5a3d76afae6ad14c" providerId="LiveId" clId="{07247D6C-5412-4F77-B9EF-E92772B5F157}" dt="2023-07-04T07:19:09.300" v="7724" actId="478"/>
          <ac:spMkLst>
            <pc:docMk/>
            <pc:sldMk cId="3962955496" sldId="297"/>
            <ac:spMk id="13" creationId="{8CB2CE94-34E0-4123-0975-2134532927E2}"/>
          </ac:spMkLst>
        </pc:spChg>
        <pc:spChg chg="add del mod">
          <ac:chgData name="Adanna Ugwu" userId="5a3d76afae6ad14c" providerId="LiveId" clId="{07247D6C-5412-4F77-B9EF-E92772B5F157}" dt="2023-07-04T07:19:10.896" v="7725" actId="478"/>
          <ac:spMkLst>
            <pc:docMk/>
            <pc:sldMk cId="3962955496" sldId="297"/>
            <ac:spMk id="16" creationId="{41F9C3E4-A6E0-AD74-7199-2C9DF9CC4F34}"/>
          </ac:spMkLst>
        </pc:spChg>
        <pc:spChg chg="add mod">
          <ac:chgData name="Adanna Ugwu" userId="5a3d76afae6ad14c" providerId="LiveId" clId="{07247D6C-5412-4F77-B9EF-E92772B5F157}" dt="2023-07-04T07:20:04.599" v="7729" actId="1076"/>
          <ac:spMkLst>
            <pc:docMk/>
            <pc:sldMk cId="3962955496" sldId="297"/>
            <ac:spMk id="19" creationId="{FBB3A00A-3175-87EB-C158-904674C260C5}"/>
          </ac:spMkLst>
        </pc:spChg>
        <pc:picChg chg="add del mod">
          <ac:chgData name="Adanna Ugwu" userId="5a3d76afae6ad14c" providerId="LiveId" clId="{07247D6C-5412-4F77-B9EF-E92772B5F157}" dt="2023-07-04T07:18:24.611" v="7717" actId="478"/>
          <ac:picMkLst>
            <pc:docMk/>
            <pc:sldMk cId="3962955496" sldId="297"/>
            <ac:picMk id="4" creationId="{B6A3F886-E459-D305-1ECC-7AE5BBE9A0CF}"/>
          </ac:picMkLst>
        </pc:picChg>
        <pc:picChg chg="add del mod">
          <ac:chgData name="Adanna Ugwu" userId="5a3d76afae6ad14c" providerId="LiveId" clId="{07247D6C-5412-4F77-B9EF-E92772B5F157}" dt="2023-07-04T07:18:24.611" v="7717" actId="478"/>
          <ac:picMkLst>
            <pc:docMk/>
            <pc:sldMk cId="3962955496" sldId="297"/>
            <ac:picMk id="7" creationId="{0A95FC96-92D3-B963-8199-3471519B436E}"/>
          </ac:picMkLst>
        </pc:picChg>
        <pc:picChg chg="add del mod">
          <ac:chgData name="Adanna Ugwu" userId="5a3d76afae6ad14c" providerId="LiveId" clId="{07247D6C-5412-4F77-B9EF-E92772B5F157}" dt="2023-07-04T07:19:07.200" v="7723" actId="478"/>
          <ac:picMkLst>
            <pc:docMk/>
            <pc:sldMk cId="3962955496" sldId="297"/>
            <ac:picMk id="10" creationId="{FAB31869-0D22-8DF6-2F55-D6231A16FDA0}"/>
          </ac:picMkLst>
        </pc:picChg>
        <pc:picChg chg="del">
          <ac:chgData name="Adanna Ugwu" userId="5a3d76afae6ad14c" providerId="LiveId" clId="{07247D6C-5412-4F77-B9EF-E92772B5F157}" dt="2023-07-04T07:19:09.300" v="7724" actId="478"/>
          <ac:picMkLst>
            <pc:docMk/>
            <pc:sldMk cId="3962955496" sldId="297"/>
            <ac:picMk id="12" creationId="{5A466A0D-9FB0-55B1-82C6-174F0CE8572B}"/>
          </ac:picMkLst>
        </pc:picChg>
        <pc:picChg chg="add del mod">
          <ac:chgData name="Adanna Ugwu" userId="5a3d76afae6ad14c" providerId="LiveId" clId="{07247D6C-5412-4F77-B9EF-E92772B5F157}" dt="2023-07-04T07:19:10.896" v="7725" actId="478"/>
          <ac:picMkLst>
            <pc:docMk/>
            <pc:sldMk cId="3962955496" sldId="297"/>
            <ac:picMk id="15" creationId="{CD8B028B-0DE8-FBAE-5FA2-775429F1891F}"/>
          </ac:picMkLst>
        </pc:picChg>
        <pc:picChg chg="add mod">
          <ac:chgData name="Adanna Ugwu" userId="5a3d76afae6ad14c" providerId="LiveId" clId="{07247D6C-5412-4F77-B9EF-E92772B5F157}" dt="2023-07-04T07:20:04.599" v="7729" actId="1076"/>
          <ac:picMkLst>
            <pc:docMk/>
            <pc:sldMk cId="3962955496" sldId="297"/>
            <ac:picMk id="18" creationId="{F387EA7C-31C8-4C1B-AD93-527C71A3C753}"/>
          </ac:picMkLst>
        </pc:picChg>
      </pc:sldChg>
      <pc:sldChg chg="modSp add del mod">
        <pc:chgData name="Adanna Ugwu" userId="5a3d76afae6ad14c" providerId="LiveId" clId="{07247D6C-5412-4F77-B9EF-E92772B5F157}" dt="2023-07-04T07:24:37.356" v="7761" actId="2696"/>
        <pc:sldMkLst>
          <pc:docMk/>
          <pc:sldMk cId="2481295808" sldId="298"/>
        </pc:sldMkLst>
        <pc:spChg chg="mod">
          <ac:chgData name="Adanna Ugwu" userId="5a3d76afae6ad14c" providerId="LiveId" clId="{07247D6C-5412-4F77-B9EF-E92772B5F157}" dt="2023-07-04T07:21:42.670" v="7760" actId="20577"/>
          <ac:spMkLst>
            <pc:docMk/>
            <pc:sldMk cId="2481295808" sldId="298"/>
            <ac:spMk id="2" creationId="{85A98072-FB48-8611-A468-BBD380302E97}"/>
          </ac:spMkLst>
        </pc:spChg>
      </pc:sldChg>
      <pc:sldChg chg="modSp add mod">
        <pc:chgData name="Adanna Ugwu" userId="5a3d76afae6ad14c" providerId="LiveId" clId="{07247D6C-5412-4F77-B9EF-E92772B5F157}" dt="2023-07-04T07:32:28.271" v="8070" actId="20577"/>
        <pc:sldMkLst>
          <pc:docMk/>
          <pc:sldMk cId="3813064256" sldId="298"/>
        </pc:sldMkLst>
        <pc:spChg chg="mod">
          <ac:chgData name="Adanna Ugwu" userId="5a3d76afae6ad14c" providerId="LiveId" clId="{07247D6C-5412-4F77-B9EF-E92772B5F157}" dt="2023-07-04T07:32:28.271" v="8070" actId="20577"/>
          <ac:spMkLst>
            <pc:docMk/>
            <pc:sldMk cId="3813064256" sldId="298"/>
            <ac:spMk id="3" creationId="{11F268CE-126B-53D4-3040-9EF3B415629E}"/>
          </ac:spMkLst>
        </pc:spChg>
      </pc:sldChg>
      <pc:sldChg chg="modSp add mod">
        <pc:chgData name="Adanna Ugwu" userId="5a3d76afae6ad14c" providerId="LiveId" clId="{07247D6C-5412-4F77-B9EF-E92772B5F157}" dt="2023-07-04T07:28:48.609" v="7906" actId="20577"/>
        <pc:sldMkLst>
          <pc:docMk/>
          <pc:sldMk cId="1076124290" sldId="299"/>
        </pc:sldMkLst>
        <pc:spChg chg="mod">
          <ac:chgData name="Adanna Ugwu" userId="5a3d76afae6ad14c" providerId="LiveId" clId="{07247D6C-5412-4F77-B9EF-E92772B5F157}" dt="2023-07-04T07:28:48.609" v="7906" actId="20577"/>
          <ac:spMkLst>
            <pc:docMk/>
            <pc:sldMk cId="1076124290" sldId="299"/>
            <ac:spMk id="3" creationId="{11F268CE-126B-53D4-3040-9EF3B415629E}"/>
          </ac:spMkLst>
        </pc:spChg>
      </pc:sldChg>
      <pc:sldChg chg="add del">
        <pc:chgData name="Adanna Ugwu" userId="5a3d76afae6ad14c" providerId="LiveId" clId="{07247D6C-5412-4F77-B9EF-E92772B5F157}" dt="2023-07-04T07:24:37.356" v="7761" actId="2696"/>
        <pc:sldMkLst>
          <pc:docMk/>
          <pc:sldMk cId="3354869377" sldId="299"/>
        </pc:sldMkLst>
      </pc:sldChg>
      <pc:sldChg chg="modSp add mod">
        <pc:chgData name="Adanna Ugwu" userId="5a3d76afae6ad14c" providerId="LiveId" clId="{07247D6C-5412-4F77-B9EF-E92772B5F157}" dt="2023-07-04T07:30:40.142" v="8053" actId="20577"/>
        <pc:sldMkLst>
          <pc:docMk/>
          <pc:sldMk cId="1933457631" sldId="300"/>
        </pc:sldMkLst>
        <pc:spChg chg="mod">
          <ac:chgData name="Adanna Ugwu" userId="5a3d76afae6ad14c" providerId="LiveId" clId="{07247D6C-5412-4F77-B9EF-E92772B5F157}" dt="2023-07-04T07:30:40.142" v="8053" actId="20577"/>
          <ac:spMkLst>
            <pc:docMk/>
            <pc:sldMk cId="1933457631" sldId="300"/>
            <ac:spMk id="3" creationId="{11F268CE-126B-53D4-3040-9EF3B415629E}"/>
          </ac:spMkLst>
        </pc:spChg>
      </pc:sldChg>
      <pc:sldChg chg="add del">
        <pc:chgData name="Adanna Ugwu" userId="5a3d76afae6ad14c" providerId="LiveId" clId="{07247D6C-5412-4F77-B9EF-E92772B5F157}" dt="2023-07-04T07:24:37.356" v="7761" actId="2696"/>
        <pc:sldMkLst>
          <pc:docMk/>
          <pc:sldMk cId="2681135528" sldId="300"/>
        </pc:sldMkLst>
      </pc:sldChg>
      <pc:sldChg chg="add del">
        <pc:chgData name="Adanna Ugwu" userId="5a3d76afae6ad14c" providerId="LiveId" clId="{07247D6C-5412-4F77-B9EF-E92772B5F157}" dt="2023-07-04T07:24:37.356" v="7761" actId="2696"/>
        <pc:sldMkLst>
          <pc:docMk/>
          <pc:sldMk cId="9835400" sldId="301"/>
        </pc:sldMkLst>
      </pc:sldChg>
      <pc:sldChg chg="modSp add mod">
        <pc:chgData name="Adanna Ugwu" userId="5a3d76afae6ad14c" providerId="LiveId" clId="{07247D6C-5412-4F77-B9EF-E92772B5F157}" dt="2023-07-04T07:32:09.754" v="8057"/>
        <pc:sldMkLst>
          <pc:docMk/>
          <pc:sldMk cId="320467635" sldId="301"/>
        </pc:sldMkLst>
        <pc:spChg chg="mod">
          <ac:chgData name="Adanna Ugwu" userId="5a3d76afae6ad14c" providerId="LiveId" clId="{07247D6C-5412-4F77-B9EF-E92772B5F157}" dt="2023-07-04T07:32:09.754" v="8057"/>
          <ac:spMkLst>
            <pc:docMk/>
            <pc:sldMk cId="320467635" sldId="301"/>
            <ac:spMk id="3" creationId="{11F268CE-126B-53D4-3040-9EF3B415629E}"/>
          </ac:spMkLst>
        </pc:spChg>
      </pc:sldChg>
      <pc:sldChg chg="add del">
        <pc:chgData name="Adanna Ugwu" userId="5a3d76afae6ad14c" providerId="LiveId" clId="{07247D6C-5412-4F77-B9EF-E92772B5F157}" dt="2023-07-04T11:31:34.779" v="8208" actId="2696"/>
        <pc:sldMkLst>
          <pc:docMk/>
          <pc:sldMk cId="3333189716" sldId="302"/>
        </pc:sldMkLst>
      </pc:sldChg>
      <pc:sldChg chg="modSp add del mod">
        <pc:chgData name="Adanna Ugwu" userId="5a3d76afae6ad14c" providerId="LiveId" clId="{07247D6C-5412-4F77-B9EF-E92772B5F157}" dt="2023-07-04T11:31:26.834" v="8207" actId="2696"/>
        <pc:sldMkLst>
          <pc:docMk/>
          <pc:sldMk cId="563153982" sldId="303"/>
        </pc:sldMkLst>
        <pc:spChg chg="mod">
          <ac:chgData name="Adanna Ugwu" userId="5a3d76afae6ad14c" providerId="LiveId" clId="{07247D6C-5412-4F77-B9EF-E92772B5F157}" dt="2023-07-04T07:34:54.068" v="8177" actId="20577"/>
          <ac:spMkLst>
            <pc:docMk/>
            <pc:sldMk cId="563153982" sldId="303"/>
            <ac:spMk id="3" creationId="{11F268CE-126B-53D4-3040-9EF3B415629E}"/>
          </ac:spMkLst>
        </pc:spChg>
      </pc:sldChg>
      <pc:sldChg chg="add del">
        <pc:chgData name="Adanna Ugwu" userId="5a3d76afae6ad14c" providerId="LiveId" clId="{07247D6C-5412-4F77-B9EF-E92772B5F157}" dt="2023-07-04T11:31:22.716" v="8206" actId="2696"/>
        <pc:sldMkLst>
          <pc:docMk/>
          <pc:sldMk cId="2884944628" sldId="304"/>
        </pc:sldMkLst>
      </pc:sldChg>
      <pc:sldChg chg="add del">
        <pc:chgData name="Adanna Ugwu" userId="5a3d76afae6ad14c" providerId="LiveId" clId="{07247D6C-5412-4F77-B9EF-E92772B5F157}" dt="2023-07-04T11:31:38.271" v="8209" actId="2696"/>
        <pc:sldMkLst>
          <pc:docMk/>
          <pc:sldMk cId="2391517264" sldId="305"/>
        </pc:sldMkLst>
      </pc:sldChg>
      <pc:sldChg chg="add">
        <pc:chgData name="Adanna Ugwu" userId="5a3d76afae6ad14c" providerId="LiveId" clId="{07247D6C-5412-4F77-B9EF-E92772B5F157}" dt="2023-07-04T07:40:09.863" v="8180" actId="2890"/>
        <pc:sldMkLst>
          <pc:docMk/>
          <pc:sldMk cId="3704172719" sldId="306"/>
        </pc:sldMkLst>
      </pc:sldChg>
      <pc:sldChg chg="add del ord">
        <pc:chgData name="Adanna Ugwu" userId="5a3d76afae6ad14c" providerId="LiveId" clId="{07247D6C-5412-4F77-B9EF-E92772B5F157}" dt="2023-07-04T11:31:47.303" v="8210" actId="2696"/>
        <pc:sldMkLst>
          <pc:docMk/>
          <pc:sldMk cId="2347403850" sldId="307"/>
        </pc:sldMkLst>
      </pc:sldChg>
      <pc:sldChg chg="add">
        <pc:chgData name="Adanna Ugwu" userId="5a3d76afae6ad14c" providerId="LiveId" clId="{07247D6C-5412-4F77-B9EF-E92772B5F157}" dt="2023-07-04T07:40:15.624" v="8182" actId="2890"/>
        <pc:sldMkLst>
          <pc:docMk/>
          <pc:sldMk cId="3337085323" sldId="308"/>
        </pc:sldMkLst>
      </pc:sldChg>
      <pc:sldChg chg="addSp delSp modSp add mod">
        <pc:chgData name="Adanna Ugwu" userId="5a3d76afae6ad14c" providerId="LiveId" clId="{07247D6C-5412-4F77-B9EF-E92772B5F157}" dt="2023-07-04T11:30:30.287" v="8196" actId="1076"/>
        <pc:sldMkLst>
          <pc:docMk/>
          <pc:sldMk cId="414971339" sldId="309"/>
        </pc:sldMkLst>
        <pc:spChg chg="del mod">
          <ac:chgData name="Adanna Ugwu" userId="5a3d76afae6ad14c" providerId="LiveId" clId="{07247D6C-5412-4F77-B9EF-E92772B5F157}" dt="2023-07-04T11:30:26.437" v="8195" actId="478"/>
          <ac:spMkLst>
            <pc:docMk/>
            <pc:sldMk cId="414971339" sldId="309"/>
            <ac:spMk id="3" creationId="{11F268CE-126B-53D4-3040-9EF3B415629E}"/>
          </ac:spMkLst>
        </pc:spChg>
        <pc:picChg chg="add mod">
          <ac:chgData name="Adanna Ugwu" userId="5a3d76afae6ad14c" providerId="LiveId" clId="{07247D6C-5412-4F77-B9EF-E92772B5F157}" dt="2023-07-04T11:30:30.287" v="8196" actId="1076"/>
          <ac:picMkLst>
            <pc:docMk/>
            <pc:sldMk cId="414971339" sldId="309"/>
            <ac:picMk id="4" creationId="{C88919AD-4E1A-1B8D-8D4E-E52AB425D4B4}"/>
          </ac:picMkLst>
        </pc:picChg>
      </pc:sldChg>
      <pc:sldChg chg="addSp delSp modSp add mod">
        <pc:chgData name="Adanna Ugwu" userId="5a3d76afae6ad14c" providerId="LiveId" clId="{07247D6C-5412-4F77-B9EF-E92772B5F157}" dt="2023-07-04T11:33:20.220" v="8230" actId="1076"/>
        <pc:sldMkLst>
          <pc:docMk/>
          <pc:sldMk cId="1205134273" sldId="310"/>
        </pc:sldMkLst>
        <pc:spChg chg="del">
          <ac:chgData name="Adanna Ugwu" userId="5a3d76afae6ad14c" providerId="LiveId" clId="{07247D6C-5412-4F77-B9EF-E92772B5F157}" dt="2023-07-04T11:30:39.182" v="8197" actId="478"/>
          <ac:spMkLst>
            <pc:docMk/>
            <pc:sldMk cId="1205134273" sldId="310"/>
            <ac:spMk id="3" creationId="{11F268CE-126B-53D4-3040-9EF3B415629E}"/>
          </ac:spMkLst>
        </pc:spChg>
        <pc:picChg chg="add mod">
          <ac:chgData name="Adanna Ugwu" userId="5a3d76afae6ad14c" providerId="LiveId" clId="{07247D6C-5412-4F77-B9EF-E92772B5F157}" dt="2023-07-04T11:33:20.220" v="8230" actId="1076"/>
          <ac:picMkLst>
            <pc:docMk/>
            <pc:sldMk cId="1205134273" sldId="310"/>
            <ac:picMk id="4" creationId="{E4916603-026C-0717-1451-C0F27A4F89E6}"/>
          </ac:picMkLst>
        </pc:picChg>
      </pc:sldChg>
      <pc:sldChg chg="addSp delSp modSp add mod">
        <pc:chgData name="Adanna Ugwu" userId="5a3d76afae6ad14c" providerId="LiveId" clId="{07247D6C-5412-4F77-B9EF-E92772B5F157}" dt="2023-07-04T11:33:33.887" v="8233" actId="14100"/>
        <pc:sldMkLst>
          <pc:docMk/>
          <pc:sldMk cId="1468534438" sldId="311"/>
        </pc:sldMkLst>
        <pc:picChg chg="add mod">
          <ac:chgData name="Adanna Ugwu" userId="5a3d76afae6ad14c" providerId="LiveId" clId="{07247D6C-5412-4F77-B9EF-E92772B5F157}" dt="2023-07-04T11:33:33.887" v="8233" actId="14100"/>
          <ac:picMkLst>
            <pc:docMk/>
            <pc:sldMk cId="1468534438" sldId="311"/>
            <ac:picMk id="3" creationId="{5C6BF358-0803-3783-0AE8-15CE5366494A}"/>
          </ac:picMkLst>
        </pc:picChg>
        <pc:picChg chg="del">
          <ac:chgData name="Adanna Ugwu" userId="5a3d76afae6ad14c" providerId="LiveId" clId="{07247D6C-5412-4F77-B9EF-E92772B5F157}" dt="2023-07-04T11:32:13.312" v="8215" actId="478"/>
          <ac:picMkLst>
            <pc:docMk/>
            <pc:sldMk cId="1468534438" sldId="311"/>
            <ac:picMk id="4" creationId="{E4916603-026C-0717-1451-C0F27A4F89E6}"/>
          </ac:picMkLst>
        </pc:picChg>
      </pc:sldChg>
      <pc:sldChg chg="addSp delSp modSp add mod">
        <pc:chgData name="Adanna Ugwu" userId="5a3d76afae6ad14c" providerId="LiveId" clId="{07247D6C-5412-4F77-B9EF-E92772B5F157}" dt="2023-07-04T11:32:59.541" v="8228" actId="14100"/>
        <pc:sldMkLst>
          <pc:docMk/>
          <pc:sldMk cId="974737503" sldId="312"/>
        </pc:sldMkLst>
        <pc:picChg chg="del">
          <ac:chgData name="Adanna Ugwu" userId="5a3d76afae6ad14c" providerId="LiveId" clId="{07247D6C-5412-4F77-B9EF-E92772B5F157}" dt="2023-07-04T11:32:33.928" v="8220" actId="478"/>
          <ac:picMkLst>
            <pc:docMk/>
            <pc:sldMk cId="974737503" sldId="312"/>
            <ac:picMk id="3" creationId="{5C6BF358-0803-3783-0AE8-15CE5366494A}"/>
          </ac:picMkLst>
        </pc:picChg>
        <pc:picChg chg="add mod">
          <ac:chgData name="Adanna Ugwu" userId="5a3d76afae6ad14c" providerId="LiveId" clId="{07247D6C-5412-4F77-B9EF-E92772B5F157}" dt="2023-07-04T11:32:59.541" v="8228" actId="14100"/>
          <ac:picMkLst>
            <pc:docMk/>
            <pc:sldMk cId="974737503" sldId="312"/>
            <ac:picMk id="4" creationId="{05D9CB5A-0773-3883-1620-8EC8971B0A16}"/>
          </ac:picMkLst>
        </pc:picChg>
      </pc:sldChg>
    </pc:docChg>
  </pc:docChgLst>
  <pc:docChgLst>
    <pc:chgData name="Cinzia Adanna Ebonine" userId="5a3d76afae6ad14c" providerId="LiveId" clId="{108F0463-95ED-41AE-8E9E-EA0505253D07}"/>
    <pc:docChg chg="delSld">
      <pc:chgData name="Cinzia Adanna Ebonine" userId="5a3d76afae6ad14c" providerId="LiveId" clId="{108F0463-95ED-41AE-8E9E-EA0505253D07}" dt="2024-04-09T21:20:39.537" v="1" actId="2696"/>
      <pc:docMkLst>
        <pc:docMk/>
      </pc:docMkLst>
      <pc:sldChg chg="del">
        <pc:chgData name="Cinzia Adanna Ebonine" userId="5a3d76afae6ad14c" providerId="LiveId" clId="{108F0463-95ED-41AE-8E9E-EA0505253D07}" dt="2024-04-09T21:20:35.078" v="0" actId="2696"/>
        <pc:sldMkLst>
          <pc:docMk/>
          <pc:sldMk cId="2273372860" sldId="265"/>
        </pc:sldMkLst>
      </pc:sldChg>
      <pc:sldChg chg="del">
        <pc:chgData name="Cinzia Adanna Ebonine" userId="5a3d76afae6ad14c" providerId="LiveId" clId="{108F0463-95ED-41AE-8E9E-EA0505253D07}" dt="2024-04-09T21:20:39.537" v="1" actId="2696"/>
        <pc:sldMkLst>
          <pc:docMk/>
          <pc:sldMk cId="801096757" sldId="314"/>
        </pc:sldMkLst>
      </pc:sldChg>
    </pc:docChg>
  </pc:docChgLst>
  <pc:docChgLst>
    <pc:chgData name="Cinzia Adanna Ebonine" userId="5a3d76afae6ad14c" providerId="LiveId" clId="{B0F32AFA-911B-4E2C-8BFD-22F537B558CF}"/>
    <pc:docChg chg="undo custSel addSld delSld modSld sldOrd">
      <pc:chgData name="Cinzia Adanna Ebonine" userId="5a3d76afae6ad14c" providerId="LiveId" clId="{B0F32AFA-911B-4E2C-8BFD-22F537B558CF}" dt="2024-03-05T06:19:12.890" v="3195" actId="14100"/>
      <pc:docMkLst>
        <pc:docMk/>
      </pc:docMkLst>
      <pc:sldChg chg="addSp modSp mod modNotes">
        <pc:chgData name="Cinzia Adanna Ebonine" userId="5a3d76afae6ad14c" providerId="LiveId" clId="{B0F32AFA-911B-4E2C-8BFD-22F537B558CF}" dt="2024-03-04T22:24:47.817" v="7" actId="14100"/>
        <pc:sldMkLst>
          <pc:docMk/>
          <pc:sldMk cId="0" sldId="256"/>
        </pc:sldMkLst>
        <pc:picChg chg="add mod">
          <ac:chgData name="Cinzia Adanna Ebonine" userId="5a3d76afae6ad14c" providerId="LiveId" clId="{B0F32AFA-911B-4E2C-8BFD-22F537B558CF}" dt="2024-03-04T22:24:47.817" v="7" actId="14100"/>
          <ac:picMkLst>
            <pc:docMk/>
            <pc:sldMk cId="0" sldId="256"/>
            <ac:picMk id="3" creationId="{774C2C51-FAAE-0CFE-B52E-F91106685565}"/>
          </ac:picMkLst>
        </pc:picChg>
      </pc:sldChg>
      <pc:sldChg chg="modSp mod">
        <pc:chgData name="Cinzia Adanna Ebonine" userId="5a3d76afae6ad14c" providerId="LiveId" clId="{B0F32AFA-911B-4E2C-8BFD-22F537B558CF}" dt="2024-03-04T22:26:29.294" v="12" actId="20577"/>
        <pc:sldMkLst>
          <pc:docMk/>
          <pc:sldMk cId="0" sldId="257"/>
        </pc:sldMkLst>
        <pc:graphicFrameChg chg="modGraphic">
          <ac:chgData name="Cinzia Adanna Ebonine" userId="5a3d76afae6ad14c" providerId="LiveId" clId="{B0F32AFA-911B-4E2C-8BFD-22F537B558CF}" dt="2024-03-04T22:26:29.294" v="12" actId="20577"/>
          <ac:graphicFrameMkLst>
            <pc:docMk/>
            <pc:sldMk cId="0" sldId="257"/>
            <ac:graphicFrameMk id="2" creationId="{64432BCF-0A99-A4F8-9ED2-3E4B3361851F}"/>
          </ac:graphicFrameMkLst>
        </pc:graphicFrameChg>
      </pc:sldChg>
      <pc:sldChg chg="addSp delSp modSp mod">
        <pc:chgData name="Cinzia Adanna Ebonine" userId="5a3d76afae6ad14c" providerId="LiveId" clId="{B0F32AFA-911B-4E2C-8BFD-22F537B558CF}" dt="2024-03-05T03:40:23.180" v="132" actId="20577"/>
        <pc:sldMkLst>
          <pc:docMk/>
          <pc:sldMk cId="0" sldId="258"/>
        </pc:sldMkLst>
        <pc:spChg chg="add del mod">
          <ac:chgData name="Cinzia Adanna Ebonine" userId="5a3d76afae6ad14c" providerId="LiveId" clId="{B0F32AFA-911B-4E2C-8BFD-22F537B558CF}" dt="2024-03-04T22:27:36.465" v="23"/>
          <ac:spMkLst>
            <pc:docMk/>
            <pc:sldMk cId="0" sldId="258"/>
            <ac:spMk id="4" creationId="{FA2CB0F3-DD68-53F3-240E-E24ADBD3DC9E}"/>
          </ac:spMkLst>
        </pc:spChg>
        <pc:spChg chg="add mod">
          <ac:chgData name="Cinzia Adanna Ebonine" userId="5a3d76afae6ad14c" providerId="LiveId" clId="{B0F32AFA-911B-4E2C-8BFD-22F537B558CF}" dt="2024-03-05T03:40:23.180" v="132" actId="20577"/>
          <ac:spMkLst>
            <pc:docMk/>
            <pc:sldMk cId="0" sldId="258"/>
            <ac:spMk id="6" creationId="{5087118A-3520-C14D-E9D3-C43352D5F905}"/>
          </ac:spMkLst>
        </pc:spChg>
        <pc:picChg chg="del">
          <ac:chgData name="Cinzia Adanna Ebonine" userId="5a3d76afae6ad14c" providerId="LiveId" clId="{B0F32AFA-911B-4E2C-8BFD-22F537B558CF}" dt="2024-03-04T22:26:41.887" v="13" actId="478"/>
          <ac:picMkLst>
            <pc:docMk/>
            <pc:sldMk cId="0" sldId="258"/>
            <ac:picMk id="2" creationId="{3AD638C1-3F81-9F9B-9609-67DFD97CBE5B}"/>
          </ac:picMkLst>
        </pc:picChg>
      </pc:sldChg>
      <pc:sldChg chg="addSp delSp modSp mod">
        <pc:chgData name="Cinzia Adanna Ebonine" userId="5a3d76afae6ad14c" providerId="LiveId" clId="{B0F32AFA-911B-4E2C-8BFD-22F537B558CF}" dt="2024-03-05T04:14:38.627" v="273" actId="255"/>
        <pc:sldMkLst>
          <pc:docMk/>
          <pc:sldMk cId="0" sldId="259"/>
        </pc:sldMkLst>
        <pc:spChg chg="add del mod">
          <ac:chgData name="Cinzia Adanna Ebonine" userId="5a3d76afae6ad14c" providerId="LiveId" clId="{B0F32AFA-911B-4E2C-8BFD-22F537B558CF}" dt="2024-03-05T03:48:57.658" v="197" actId="21"/>
          <ac:spMkLst>
            <pc:docMk/>
            <pc:sldMk cId="0" sldId="259"/>
            <ac:spMk id="5" creationId="{C31B2A60-88FD-0FF0-804B-B235234FD536}"/>
          </ac:spMkLst>
        </pc:spChg>
        <pc:graphicFrameChg chg="del mod modGraphic">
          <ac:chgData name="Cinzia Adanna Ebonine" userId="5a3d76afae6ad14c" providerId="LiveId" clId="{B0F32AFA-911B-4E2C-8BFD-22F537B558CF}" dt="2024-03-05T03:49:03.317" v="198" actId="21"/>
          <ac:graphicFrameMkLst>
            <pc:docMk/>
            <pc:sldMk cId="0" sldId="259"/>
            <ac:graphicFrameMk id="2" creationId="{38A78031-B4EC-4B01-873A-89AFA8470A92}"/>
          </ac:graphicFrameMkLst>
        </pc:graphicFrameChg>
        <pc:graphicFrameChg chg="add mod modGraphic">
          <ac:chgData name="Cinzia Adanna Ebonine" userId="5a3d76afae6ad14c" providerId="LiveId" clId="{B0F32AFA-911B-4E2C-8BFD-22F537B558CF}" dt="2024-03-05T04:14:38.627" v="273" actId="255"/>
          <ac:graphicFrameMkLst>
            <pc:docMk/>
            <pc:sldMk cId="0" sldId="259"/>
            <ac:graphicFrameMk id="6" creationId="{8C852B1E-4BCE-DBC9-46B2-9873F84C7CD3}"/>
          </ac:graphicFrameMkLst>
        </pc:graphicFrameChg>
        <pc:picChg chg="add mod">
          <ac:chgData name="Cinzia Adanna Ebonine" userId="5a3d76afae6ad14c" providerId="LiveId" clId="{B0F32AFA-911B-4E2C-8BFD-22F537B558CF}" dt="2024-03-05T03:47:46.955" v="190" actId="1076"/>
          <ac:picMkLst>
            <pc:docMk/>
            <pc:sldMk cId="0" sldId="259"/>
            <ac:picMk id="4" creationId="{7149933A-9BA3-1F14-0796-DB8326BB874A}"/>
          </ac:picMkLst>
        </pc:picChg>
      </pc:sldChg>
      <pc:sldChg chg="addSp delSp modSp mod">
        <pc:chgData name="Cinzia Adanna Ebonine" userId="5a3d76afae6ad14c" providerId="LiveId" clId="{B0F32AFA-911B-4E2C-8BFD-22F537B558CF}" dt="2024-03-05T03:40:04.102" v="129" actId="255"/>
        <pc:sldMkLst>
          <pc:docMk/>
          <pc:sldMk cId="0" sldId="260"/>
        </pc:sldMkLst>
        <pc:spChg chg="add del mod">
          <ac:chgData name="Cinzia Adanna Ebonine" userId="5a3d76afae6ad14c" providerId="LiveId" clId="{B0F32AFA-911B-4E2C-8BFD-22F537B558CF}" dt="2024-03-04T22:32:32.179" v="95"/>
          <ac:spMkLst>
            <pc:docMk/>
            <pc:sldMk cId="0" sldId="260"/>
            <ac:spMk id="6" creationId="{445297DD-1161-9E50-D0FD-4DC96049C9F7}"/>
          </ac:spMkLst>
        </pc:spChg>
        <pc:spChg chg="add mod">
          <ac:chgData name="Cinzia Adanna Ebonine" userId="5a3d76afae6ad14c" providerId="LiveId" clId="{B0F32AFA-911B-4E2C-8BFD-22F537B558CF}" dt="2024-03-05T03:40:04.102" v="129" actId="255"/>
          <ac:spMkLst>
            <pc:docMk/>
            <pc:sldMk cId="0" sldId="260"/>
            <ac:spMk id="7" creationId="{4B6580F4-4CDA-DA32-68C8-0DB071B87F60}"/>
          </ac:spMkLst>
        </pc:spChg>
        <pc:graphicFrameChg chg="add del mod modGraphic">
          <ac:chgData name="Cinzia Adanna Ebonine" userId="5a3d76afae6ad14c" providerId="LiveId" clId="{B0F32AFA-911B-4E2C-8BFD-22F537B558CF}" dt="2024-03-04T22:32:35.292" v="96" actId="478"/>
          <ac:graphicFrameMkLst>
            <pc:docMk/>
            <pc:sldMk cId="0" sldId="260"/>
            <ac:graphicFrameMk id="5" creationId="{5DA2F774-F8AC-F985-D586-F04B384C6210}"/>
          </ac:graphicFrameMkLst>
        </pc:graphicFrameChg>
        <pc:picChg chg="del mod">
          <ac:chgData name="Cinzia Adanna Ebonine" userId="5a3d76afae6ad14c" providerId="LiveId" clId="{B0F32AFA-911B-4E2C-8BFD-22F537B558CF}" dt="2024-03-04T22:30:03.061" v="81" actId="21"/>
          <ac:picMkLst>
            <pc:docMk/>
            <pc:sldMk cId="0" sldId="260"/>
            <ac:picMk id="2" creationId="{FAA07EA3-E0A4-476E-5B57-78EC25A0F2AA}"/>
          </ac:picMkLst>
        </pc:picChg>
        <pc:picChg chg="add del">
          <ac:chgData name="Cinzia Adanna Ebonine" userId="5a3d76afae6ad14c" providerId="LiveId" clId="{B0F32AFA-911B-4E2C-8BFD-22F537B558CF}" dt="2024-03-04T22:30:11.865" v="83" actId="21"/>
          <ac:picMkLst>
            <pc:docMk/>
            <pc:sldMk cId="0" sldId="260"/>
            <ac:picMk id="3" creationId="{89FB1946-CD08-8594-63CC-80A8A748CE48}"/>
          </ac:picMkLst>
        </pc:picChg>
        <pc:picChg chg="add mod">
          <ac:chgData name="Cinzia Adanna Ebonine" userId="5a3d76afae6ad14c" providerId="LiveId" clId="{B0F32AFA-911B-4E2C-8BFD-22F537B558CF}" dt="2024-03-04T22:31:13.735" v="89" actId="1076"/>
          <ac:picMkLst>
            <pc:docMk/>
            <pc:sldMk cId="0" sldId="260"/>
            <ac:picMk id="4" creationId="{407DCDAF-4ACF-FD82-3DDE-41882952A01E}"/>
          </ac:picMkLst>
        </pc:picChg>
      </pc:sldChg>
      <pc:sldChg chg="modSp del mod">
        <pc:chgData name="Cinzia Adanna Ebonine" userId="5a3d76afae6ad14c" providerId="LiveId" clId="{B0F32AFA-911B-4E2C-8BFD-22F537B558CF}" dt="2024-03-05T05:03:30.564" v="853" actId="2696"/>
        <pc:sldMkLst>
          <pc:docMk/>
          <pc:sldMk cId="0" sldId="261"/>
        </pc:sldMkLst>
        <pc:spChg chg="mod">
          <ac:chgData name="Cinzia Adanna Ebonine" userId="5a3d76afae6ad14c" providerId="LiveId" clId="{B0F32AFA-911B-4E2C-8BFD-22F537B558CF}" dt="2024-03-05T04:56:48.168" v="850" actId="20577"/>
          <ac:spMkLst>
            <pc:docMk/>
            <pc:sldMk cId="0" sldId="261"/>
            <ac:spMk id="2" creationId="{3175FB4B-3F21-AD7A-1D7C-A5297A12CC8B}"/>
          </ac:spMkLst>
        </pc:spChg>
      </pc:sldChg>
      <pc:sldChg chg="addSp delSp modSp mod">
        <pc:chgData name="Cinzia Adanna Ebonine" userId="5a3d76afae6ad14c" providerId="LiveId" clId="{B0F32AFA-911B-4E2C-8BFD-22F537B558CF}" dt="2024-03-05T05:30:06.471" v="1823" actId="20577"/>
        <pc:sldMkLst>
          <pc:docMk/>
          <pc:sldMk cId="0" sldId="262"/>
        </pc:sldMkLst>
        <pc:spChg chg="mod">
          <ac:chgData name="Cinzia Adanna Ebonine" userId="5a3d76afae6ad14c" providerId="LiveId" clId="{B0F32AFA-911B-4E2C-8BFD-22F537B558CF}" dt="2024-03-05T05:05:31.680" v="888" actId="20577"/>
          <ac:spMkLst>
            <pc:docMk/>
            <pc:sldMk cId="0" sldId="262"/>
            <ac:spMk id="3" creationId="{E1A9CFBD-D889-B3F7-E450-02CFD0A09480}"/>
          </ac:spMkLst>
        </pc:spChg>
        <pc:spChg chg="mod">
          <ac:chgData name="Cinzia Adanna Ebonine" userId="5a3d76afae6ad14c" providerId="LiveId" clId="{B0F32AFA-911B-4E2C-8BFD-22F537B558CF}" dt="2024-03-05T05:30:06.471" v="1823" actId="20577"/>
          <ac:spMkLst>
            <pc:docMk/>
            <pc:sldMk cId="0" sldId="262"/>
            <ac:spMk id="4" creationId="{A27134A1-126D-80E9-9813-2A16BDFA49D2}"/>
          </ac:spMkLst>
        </pc:spChg>
        <pc:picChg chg="add del">
          <ac:chgData name="Cinzia Adanna Ebonine" userId="5a3d76afae6ad14c" providerId="LiveId" clId="{B0F32AFA-911B-4E2C-8BFD-22F537B558CF}" dt="2024-03-05T05:03:42.710" v="857" actId="21"/>
          <ac:picMkLst>
            <pc:docMk/>
            <pc:sldMk cId="0" sldId="262"/>
            <ac:picMk id="2" creationId="{D857F4BF-FB1E-FCB4-E47F-6EB7BAD0EE3B}"/>
          </ac:picMkLst>
        </pc:picChg>
      </pc:sldChg>
      <pc:sldChg chg="del">
        <pc:chgData name="Cinzia Adanna Ebonine" userId="5a3d76afae6ad14c" providerId="LiveId" clId="{B0F32AFA-911B-4E2C-8BFD-22F537B558CF}" dt="2024-03-05T05:03:25.024" v="852" actId="2696"/>
        <pc:sldMkLst>
          <pc:docMk/>
          <pc:sldMk cId="0" sldId="263"/>
        </pc:sldMkLst>
      </pc:sldChg>
      <pc:sldChg chg="addSp modSp mod">
        <pc:chgData name="Cinzia Adanna Ebonine" userId="5a3d76afae6ad14c" providerId="LiveId" clId="{B0F32AFA-911B-4E2C-8BFD-22F537B558CF}" dt="2024-03-05T06:19:12.890" v="3195" actId="14100"/>
        <pc:sldMkLst>
          <pc:docMk/>
          <pc:sldMk cId="0" sldId="264"/>
        </pc:sldMkLst>
        <pc:picChg chg="add mod">
          <ac:chgData name="Cinzia Adanna Ebonine" userId="5a3d76afae6ad14c" providerId="LiveId" clId="{B0F32AFA-911B-4E2C-8BFD-22F537B558CF}" dt="2024-03-05T06:19:12.890" v="3195" actId="14100"/>
          <ac:picMkLst>
            <pc:docMk/>
            <pc:sldMk cId="0" sldId="264"/>
            <ac:picMk id="4" creationId="{6C38E6A5-1A3C-C3CA-2D56-7341014CA307}"/>
          </ac:picMkLst>
        </pc:picChg>
      </pc:sldChg>
      <pc:sldChg chg="modSp mod ord">
        <pc:chgData name="Cinzia Adanna Ebonine" userId="5a3d76afae6ad14c" providerId="LiveId" clId="{B0F32AFA-911B-4E2C-8BFD-22F537B558CF}" dt="2024-03-05T03:50:09.915" v="206" actId="1076"/>
        <pc:sldMkLst>
          <pc:docMk/>
          <pc:sldMk cId="2273372860" sldId="265"/>
        </pc:sldMkLst>
        <pc:graphicFrameChg chg="mod modGraphic">
          <ac:chgData name="Cinzia Adanna Ebonine" userId="5a3d76afae6ad14c" providerId="LiveId" clId="{B0F32AFA-911B-4E2C-8BFD-22F537B558CF}" dt="2024-03-05T03:50:09.915" v="206" actId="1076"/>
          <ac:graphicFrameMkLst>
            <pc:docMk/>
            <pc:sldMk cId="2273372860" sldId="265"/>
            <ac:graphicFrameMk id="7" creationId="{5AD5FE2B-E8F4-6427-23BF-C96465005EA7}"/>
          </ac:graphicFrameMkLst>
        </pc:graphicFrameChg>
        <pc:picChg chg="mod">
          <ac:chgData name="Cinzia Adanna Ebonine" userId="5a3d76afae6ad14c" providerId="LiveId" clId="{B0F32AFA-911B-4E2C-8BFD-22F537B558CF}" dt="2024-03-05T03:49:40.873" v="202" actId="1076"/>
          <ac:picMkLst>
            <pc:docMk/>
            <pc:sldMk cId="2273372860" sldId="265"/>
            <ac:picMk id="6" creationId="{0CB4C611-8D2C-B449-4E9E-0CB02BC2BF5E}"/>
          </ac:picMkLst>
        </pc:picChg>
      </pc:sldChg>
      <pc:sldChg chg="del">
        <pc:chgData name="Cinzia Adanna Ebonine" userId="5a3d76afae6ad14c" providerId="LiveId" clId="{B0F32AFA-911B-4E2C-8BFD-22F537B558CF}" dt="2024-03-05T04:14:46.033" v="274" actId="2696"/>
        <pc:sldMkLst>
          <pc:docMk/>
          <pc:sldMk cId="1381640077" sldId="267"/>
        </pc:sldMkLst>
      </pc:sldChg>
      <pc:sldChg chg="modSp mod ord">
        <pc:chgData name="Cinzia Adanna Ebonine" userId="5a3d76afae6ad14c" providerId="LiveId" clId="{B0F32AFA-911B-4E2C-8BFD-22F537B558CF}" dt="2024-03-05T04:28:16.878" v="545" actId="20577"/>
        <pc:sldMkLst>
          <pc:docMk/>
          <pc:sldMk cId="4277925413" sldId="268"/>
        </pc:sldMkLst>
        <pc:spChg chg="mod">
          <ac:chgData name="Cinzia Adanna Ebonine" userId="5a3d76afae6ad14c" providerId="LiveId" clId="{B0F32AFA-911B-4E2C-8BFD-22F537B558CF}" dt="2024-03-05T04:23:29.508" v="447" actId="20577"/>
          <ac:spMkLst>
            <pc:docMk/>
            <pc:sldMk cId="4277925413" sldId="268"/>
            <ac:spMk id="4" creationId="{46D1C083-CFC4-390D-08E2-AADDFEB91A83}"/>
          </ac:spMkLst>
        </pc:spChg>
        <pc:spChg chg="mod">
          <ac:chgData name="Cinzia Adanna Ebonine" userId="5a3d76afae6ad14c" providerId="LiveId" clId="{B0F32AFA-911B-4E2C-8BFD-22F537B558CF}" dt="2024-03-05T04:28:16.878" v="545" actId="20577"/>
          <ac:spMkLst>
            <pc:docMk/>
            <pc:sldMk cId="4277925413" sldId="268"/>
            <ac:spMk id="7" creationId="{AC985FD9-BB48-E624-C4BA-9814FC58F023}"/>
          </ac:spMkLst>
        </pc:spChg>
      </pc:sldChg>
      <pc:sldChg chg="del">
        <pc:chgData name="Cinzia Adanna Ebonine" userId="5a3d76afae6ad14c" providerId="LiveId" clId="{B0F32AFA-911B-4E2C-8BFD-22F537B558CF}" dt="2024-03-05T05:03:17.382" v="851" actId="2696"/>
        <pc:sldMkLst>
          <pc:docMk/>
          <pc:sldMk cId="3926184820" sldId="270"/>
        </pc:sldMkLst>
      </pc:sldChg>
      <pc:sldChg chg="modSp mod">
        <pc:chgData name="Cinzia Adanna Ebonine" userId="5a3d76afae6ad14c" providerId="LiveId" clId="{B0F32AFA-911B-4E2C-8BFD-22F537B558CF}" dt="2024-03-05T05:08:14.842" v="1035" actId="255"/>
        <pc:sldMkLst>
          <pc:docMk/>
          <pc:sldMk cId="2877424060" sldId="271"/>
        </pc:sldMkLst>
        <pc:spChg chg="mod">
          <ac:chgData name="Cinzia Adanna Ebonine" userId="5a3d76afae6ad14c" providerId="LiveId" clId="{B0F32AFA-911B-4E2C-8BFD-22F537B558CF}" dt="2024-03-05T05:08:14.842" v="1035" actId="255"/>
          <ac:spMkLst>
            <pc:docMk/>
            <pc:sldMk cId="2877424060" sldId="271"/>
            <ac:spMk id="2" creationId="{85A98072-FB48-8611-A468-BBD380302E97}"/>
          </ac:spMkLst>
        </pc:spChg>
      </pc:sldChg>
      <pc:sldChg chg="delSp del mod">
        <pc:chgData name="Cinzia Adanna Ebonine" userId="5a3d76afae6ad14c" providerId="LiveId" clId="{B0F32AFA-911B-4E2C-8BFD-22F537B558CF}" dt="2024-03-05T05:20:09.839" v="1468" actId="2696"/>
        <pc:sldMkLst>
          <pc:docMk/>
          <pc:sldMk cId="1841688957" sldId="272"/>
        </pc:sldMkLst>
        <pc:picChg chg="del">
          <ac:chgData name="Cinzia Adanna Ebonine" userId="5a3d76afae6ad14c" providerId="LiveId" clId="{B0F32AFA-911B-4E2C-8BFD-22F537B558CF}" dt="2024-03-05T05:20:03.083" v="1467" actId="478"/>
          <ac:picMkLst>
            <pc:docMk/>
            <pc:sldMk cId="1841688957" sldId="272"/>
            <ac:picMk id="6" creationId="{0CB4C611-8D2C-B449-4E9E-0CB02BC2BF5E}"/>
          </ac:picMkLst>
        </pc:picChg>
      </pc:sldChg>
      <pc:sldChg chg="add del">
        <pc:chgData name="Cinzia Adanna Ebonine" userId="5a3d76afae6ad14c" providerId="LiveId" clId="{B0F32AFA-911B-4E2C-8BFD-22F537B558CF}" dt="2024-03-05T06:17:36.954" v="3176" actId="2696"/>
        <pc:sldMkLst>
          <pc:docMk/>
          <pc:sldMk cId="4051723284" sldId="273"/>
        </pc:sldMkLst>
      </pc:sldChg>
      <pc:sldChg chg="modSp mod">
        <pc:chgData name="Cinzia Adanna Ebonine" userId="5a3d76afae6ad14c" providerId="LiveId" clId="{B0F32AFA-911B-4E2C-8BFD-22F537B558CF}" dt="2024-03-05T05:19:59.647" v="1466" actId="313"/>
        <pc:sldMkLst>
          <pc:docMk/>
          <pc:sldMk cId="1783930100" sldId="274"/>
        </pc:sldMkLst>
        <pc:spChg chg="mod">
          <ac:chgData name="Cinzia Adanna Ebonine" userId="5a3d76afae6ad14c" providerId="LiveId" clId="{B0F32AFA-911B-4E2C-8BFD-22F537B558CF}" dt="2024-03-05T05:19:59.647" v="1466" actId="313"/>
          <ac:spMkLst>
            <pc:docMk/>
            <pc:sldMk cId="1783930100" sldId="274"/>
            <ac:spMk id="3" creationId="{11F268CE-126B-53D4-3040-9EF3B415629E}"/>
          </ac:spMkLst>
        </pc:spChg>
      </pc:sldChg>
      <pc:sldChg chg="modSp mod">
        <pc:chgData name="Cinzia Adanna Ebonine" userId="5a3d76afae6ad14c" providerId="LiveId" clId="{B0F32AFA-911B-4E2C-8BFD-22F537B558CF}" dt="2024-03-05T05:24:10.669" v="1590" actId="20577"/>
        <pc:sldMkLst>
          <pc:docMk/>
          <pc:sldMk cId="866949362" sldId="275"/>
        </pc:sldMkLst>
        <pc:spChg chg="mod">
          <ac:chgData name="Cinzia Adanna Ebonine" userId="5a3d76afae6ad14c" providerId="LiveId" clId="{B0F32AFA-911B-4E2C-8BFD-22F537B558CF}" dt="2024-03-05T05:24:10.669" v="1590" actId="20577"/>
          <ac:spMkLst>
            <pc:docMk/>
            <pc:sldMk cId="866949362" sldId="275"/>
            <ac:spMk id="2" creationId="{AF8F54FD-BA71-6838-C052-22300DDB339C}"/>
          </ac:spMkLst>
        </pc:spChg>
      </pc:sldChg>
      <pc:sldChg chg="addSp delSp modSp mod">
        <pc:chgData name="Cinzia Adanna Ebonine" userId="5a3d76afae6ad14c" providerId="LiveId" clId="{B0F32AFA-911B-4E2C-8BFD-22F537B558CF}" dt="2024-03-05T05:28:16.919" v="1764" actId="255"/>
        <pc:sldMkLst>
          <pc:docMk/>
          <pc:sldMk cId="361018102" sldId="276"/>
        </pc:sldMkLst>
        <pc:spChg chg="del mod">
          <ac:chgData name="Cinzia Adanna Ebonine" userId="5a3d76afae6ad14c" providerId="LiveId" clId="{B0F32AFA-911B-4E2C-8BFD-22F537B558CF}" dt="2024-03-05T05:24:40.230" v="1592" actId="21"/>
          <ac:spMkLst>
            <pc:docMk/>
            <pc:sldMk cId="361018102" sldId="276"/>
            <ac:spMk id="2" creationId="{A688F15D-C3D7-E546-3512-3082344BCDE1}"/>
          </ac:spMkLst>
        </pc:spChg>
        <pc:spChg chg="add del mod">
          <ac:chgData name="Cinzia Adanna Ebonine" userId="5a3d76afae6ad14c" providerId="LiveId" clId="{B0F32AFA-911B-4E2C-8BFD-22F537B558CF}" dt="2024-03-05T05:28:16.919" v="1764" actId="255"/>
          <ac:spMkLst>
            <pc:docMk/>
            <pc:sldMk cId="361018102" sldId="276"/>
            <ac:spMk id="3" creationId="{2A5771C8-4251-484E-D045-18C4E2929B9D}"/>
          </ac:spMkLst>
        </pc:spChg>
      </pc:sldChg>
      <pc:sldChg chg="modSp mod">
        <pc:chgData name="Cinzia Adanna Ebonine" userId="5a3d76afae6ad14c" providerId="LiveId" clId="{B0F32AFA-911B-4E2C-8BFD-22F537B558CF}" dt="2024-03-05T05:43:59.377" v="2621" actId="113"/>
        <pc:sldMkLst>
          <pc:docMk/>
          <pc:sldMk cId="843987002" sldId="277"/>
        </pc:sldMkLst>
        <pc:spChg chg="mod">
          <ac:chgData name="Cinzia Adanna Ebonine" userId="5a3d76afae6ad14c" providerId="LiveId" clId="{B0F32AFA-911B-4E2C-8BFD-22F537B558CF}" dt="2024-03-05T05:42:41.864" v="2614" actId="20577"/>
          <ac:spMkLst>
            <pc:docMk/>
            <pc:sldMk cId="843987002" sldId="277"/>
            <ac:spMk id="3" creationId="{E1A9CFBD-D889-B3F7-E450-02CFD0A09480}"/>
          </ac:spMkLst>
        </pc:spChg>
        <pc:spChg chg="mod">
          <ac:chgData name="Cinzia Adanna Ebonine" userId="5a3d76afae6ad14c" providerId="LiveId" clId="{B0F32AFA-911B-4E2C-8BFD-22F537B558CF}" dt="2024-03-05T05:43:59.377" v="2621" actId="113"/>
          <ac:spMkLst>
            <pc:docMk/>
            <pc:sldMk cId="843987002" sldId="277"/>
            <ac:spMk id="4" creationId="{A27134A1-126D-80E9-9813-2A16BDFA49D2}"/>
          </ac:spMkLst>
        </pc:spChg>
      </pc:sldChg>
      <pc:sldChg chg="modSp mod">
        <pc:chgData name="Cinzia Adanna Ebonine" userId="5a3d76afae6ad14c" providerId="LiveId" clId="{B0F32AFA-911B-4E2C-8BFD-22F537B558CF}" dt="2024-03-05T05:59:08.242" v="3007" actId="13926"/>
        <pc:sldMkLst>
          <pc:docMk/>
          <pc:sldMk cId="4078336263" sldId="278"/>
        </pc:sldMkLst>
        <pc:spChg chg="mod">
          <ac:chgData name="Cinzia Adanna Ebonine" userId="5a3d76afae6ad14c" providerId="LiveId" clId="{B0F32AFA-911B-4E2C-8BFD-22F537B558CF}" dt="2024-03-05T05:59:08.242" v="3007" actId="13926"/>
          <ac:spMkLst>
            <pc:docMk/>
            <pc:sldMk cId="4078336263" sldId="278"/>
            <ac:spMk id="2" creationId="{85A98072-FB48-8611-A468-BBD380302E97}"/>
          </ac:spMkLst>
        </pc:spChg>
      </pc:sldChg>
      <pc:sldChg chg="addSp modSp mod">
        <pc:chgData name="Cinzia Adanna Ebonine" userId="5a3d76afae6ad14c" providerId="LiveId" clId="{B0F32AFA-911B-4E2C-8BFD-22F537B558CF}" dt="2024-03-05T06:07:17.163" v="3049" actId="1076"/>
        <pc:sldMkLst>
          <pc:docMk/>
          <pc:sldMk cId="2896322490" sldId="279"/>
        </pc:sldMkLst>
        <pc:spChg chg="mod">
          <ac:chgData name="Cinzia Adanna Ebonine" userId="5a3d76afae6ad14c" providerId="LiveId" clId="{B0F32AFA-911B-4E2C-8BFD-22F537B558CF}" dt="2024-03-05T06:06:38.591" v="3043" actId="2710"/>
          <ac:spMkLst>
            <pc:docMk/>
            <pc:sldMk cId="2896322490" sldId="279"/>
            <ac:spMk id="3" creationId="{11F268CE-126B-53D4-3040-9EF3B415629E}"/>
          </ac:spMkLst>
        </pc:spChg>
        <pc:picChg chg="add mod">
          <ac:chgData name="Cinzia Adanna Ebonine" userId="5a3d76afae6ad14c" providerId="LiveId" clId="{B0F32AFA-911B-4E2C-8BFD-22F537B558CF}" dt="2024-03-05T06:07:17.163" v="3049" actId="1076"/>
          <ac:picMkLst>
            <pc:docMk/>
            <pc:sldMk cId="2896322490" sldId="279"/>
            <ac:picMk id="4" creationId="{8C1B29C5-34F5-89F5-460B-5883CE8BA5AB}"/>
          </ac:picMkLst>
        </pc:picChg>
      </pc:sldChg>
      <pc:sldChg chg="del">
        <pc:chgData name="Cinzia Adanna Ebonine" userId="5a3d76afae6ad14c" providerId="LiveId" clId="{B0F32AFA-911B-4E2C-8BFD-22F537B558CF}" dt="2024-03-05T06:17:40.805" v="3177" actId="2696"/>
        <pc:sldMkLst>
          <pc:docMk/>
          <pc:sldMk cId="3257445249" sldId="280"/>
        </pc:sldMkLst>
      </pc:sldChg>
      <pc:sldChg chg="del">
        <pc:chgData name="Cinzia Adanna Ebonine" userId="5a3d76afae6ad14c" providerId="LiveId" clId="{B0F32AFA-911B-4E2C-8BFD-22F537B558CF}" dt="2024-03-05T06:17:44.662" v="3178" actId="2696"/>
        <pc:sldMkLst>
          <pc:docMk/>
          <pc:sldMk cId="2427804222" sldId="282"/>
        </pc:sldMkLst>
      </pc:sldChg>
      <pc:sldChg chg="del">
        <pc:chgData name="Cinzia Adanna Ebonine" userId="5a3d76afae6ad14c" providerId="LiveId" clId="{B0F32AFA-911B-4E2C-8BFD-22F537B558CF}" dt="2024-03-05T06:17:51.696" v="3180" actId="2696"/>
        <pc:sldMkLst>
          <pc:docMk/>
          <pc:sldMk cId="1976554637" sldId="283"/>
        </pc:sldMkLst>
      </pc:sldChg>
      <pc:sldChg chg="del">
        <pc:chgData name="Cinzia Adanna Ebonine" userId="5a3d76afae6ad14c" providerId="LiveId" clId="{B0F32AFA-911B-4E2C-8BFD-22F537B558CF}" dt="2024-03-05T06:18:04.898" v="3184" actId="2696"/>
        <pc:sldMkLst>
          <pc:docMk/>
          <pc:sldMk cId="3629678334" sldId="285"/>
        </pc:sldMkLst>
      </pc:sldChg>
      <pc:sldChg chg="del">
        <pc:chgData name="Cinzia Adanna Ebonine" userId="5a3d76afae6ad14c" providerId="LiveId" clId="{B0F32AFA-911B-4E2C-8BFD-22F537B558CF}" dt="2024-03-05T06:18:27.754" v="3188" actId="2696"/>
        <pc:sldMkLst>
          <pc:docMk/>
          <pc:sldMk cId="512865146" sldId="286"/>
        </pc:sldMkLst>
      </pc:sldChg>
      <pc:sldChg chg="del">
        <pc:chgData name="Cinzia Adanna Ebonine" userId="5a3d76afae6ad14c" providerId="LiveId" clId="{B0F32AFA-911B-4E2C-8BFD-22F537B558CF}" dt="2024-03-05T06:17:47.885" v="3179" actId="2696"/>
        <pc:sldMkLst>
          <pc:docMk/>
          <pc:sldMk cId="2201218724" sldId="288"/>
        </pc:sldMkLst>
      </pc:sldChg>
      <pc:sldChg chg="del">
        <pc:chgData name="Cinzia Adanna Ebonine" userId="5a3d76afae6ad14c" providerId="LiveId" clId="{B0F32AFA-911B-4E2C-8BFD-22F537B558CF}" dt="2024-03-05T06:17:54.056" v="3181" actId="2696"/>
        <pc:sldMkLst>
          <pc:docMk/>
          <pc:sldMk cId="4167404155" sldId="289"/>
        </pc:sldMkLst>
      </pc:sldChg>
      <pc:sldChg chg="del">
        <pc:chgData name="Cinzia Adanna Ebonine" userId="5a3d76afae6ad14c" providerId="LiveId" clId="{B0F32AFA-911B-4E2C-8BFD-22F537B558CF}" dt="2024-03-05T06:17:59.720" v="3182" actId="2696"/>
        <pc:sldMkLst>
          <pc:docMk/>
          <pc:sldMk cId="1224001433" sldId="290"/>
        </pc:sldMkLst>
      </pc:sldChg>
      <pc:sldChg chg="del">
        <pc:chgData name="Cinzia Adanna Ebonine" userId="5a3d76afae6ad14c" providerId="LiveId" clId="{B0F32AFA-911B-4E2C-8BFD-22F537B558CF}" dt="2024-03-05T06:18:02.460" v="3183" actId="2696"/>
        <pc:sldMkLst>
          <pc:docMk/>
          <pc:sldMk cId="2840866710" sldId="291"/>
        </pc:sldMkLst>
      </pc:sldChg>
      <pc:sldChg chg="del">
        <pc:chgData name="Cinzia Adanna Ebonine" userId="5a3d76afae6ad14c" providerId="LiveId" clId="{B0F32AFA-911B-4E2C-8BFD-22F537B558CF}" dt="2024-03-05T06:18:07.102" v="3185" actId="2696"/>
        <pc:sldMkLst>
          <pc:docMk/>
          <pc:sldMk cId="29315638" sldId="292"/>
        </pc:sldMkLst>
      </pc:sldChg>
      <pc:sldChg chg="del">
        <pc:chgData name="Cinzia Adanna Ebonine" userId="5a3d76afae6ad14c" providerId="LiveId" clId="{B0F32AFA-911B-4E2C-8BFD-22F537B558CF}" dt="2024-03-05T06:18:13.169" v="3186" actId="2696"/>
        <pc:sldMkLst>
          <pc:docMk/>
          <pc:sldMk cId="441836356" sldId="293"/>
        </pc:sldMkLst>
      </pc:sldChg>
      <pc:sldChg chg="del">
        <pc:chgData name="Cinzia Adanna Ebonine" userId="5a3d76afae6ad14c" providerId="LiveId" clId="{B0F32AFA-911B-4E2C-8BFD-22F537B558CF}" dt="2024-03-05T06:18:16.510" v="3187" actId="2696"/>
        <pc:sldMkLst>
          <pc:docMk/>
          <pc:sldMk cId="3968471030" sldId="294"/>
        </pc:sldMkLst>
      </pc:sldChg>
      <pc:sldChg chg="del">
        <pc:chgData name="Cinzia Adanna Ebonine" userId="5a3d76afae6ad14c" providerId="LiveId" clId="{B0F32AFA-911B-4E2C-8BFD-22F537B558CF}" dt="2024-03-05T06:18:27.754" v="3188" actId="2696"/>
        <pc:sldMkLst>
          <pc:docMk/>
          <pc:sldMk cId="1905648942" sldId="295"/>
        </pc:sldMkLst>
      </pc:sldChg>
      <pc:sldChg chg="del">
        <pc:chgData name="Cinzia Adanna Ebonine" userId="5a3d76afae6ad14c" providerId="LiveId" clId="{B0F32AFA-911B-4E2C-8BFD-22F537B558CF}" dt="2024-03-05T06:18:38.064" v="3189" actId="2696"/>
        <pc:sldMkLst>
          <pc:docMk/>
          <pc:sldMk cId="1994003125" sldId="296"/>
        </pc:sldMkLst>
      </pc:sldChg>
      <pc:sldChg chg="del">
        <pc:chgData name="Cinzia Adanna Ebonine" userId="5a3d76afae6ad14c" providerId="LiveId" clId="{B0F32AFA-911B-4E2C-8BFD-22F537B558CF}" dt="2024-03-05T06:18:38.064" v="3189" actId="2696"/>
        <pc:sldMkLst>
          <pc:docMk/>
          <pc:sldMk cId="3962955496" sldId="297"/>
        </pc:sldMkLst>
      </pc:sldChg>
      <pc:sldChg chg="del">
        <pc:chgData name="Cinzia Adanna Ebonine" userId="5a3d76afae6ad14c" providerId="LiveId" clId="{B0F32AFA-911B-4E2C-8BFD-22F537B558CF}" dt="2024-03-05T06:18:27.754" v="3188" actId="2696"/>
        <pc:sldMkLst>
          <pc:docMk/>
          <pc:sldMk cId="3813064256" sldId="298"/>
        </pc:sldMkLst>
      </pc:sldChg>
      <pc:sldChg chg="del">
        <pc:chgData name="Cinzia Adanna Ebonine" userId="5a3d76afae6ad14c" providerId="LiveId" clId="{B0F32AFA-911B-4E2C-8BFD-22F537B558CF}" dt="2024-03-05T06:18:27.754" v="3188" actId="2696"/>
        <pc:sldMkLst>
          <pc:docMk/>
          <pc:sldMk cId="1076124290" sldId="299"/>
        </pc:sldMkLst>
      </pc:sldChg>
      <pc:sldChg chg="del">
        <pc:chgData name="Cinzia Adanna Ebonine" userId="5a3d76afae6ad14c" providerId="LiveId" clId="{B0F32AFA-911B-4E2C-8BFD-22F537B558CF}" dt="2024-03-05T06:18:38.064" v="3189" actId="2696"/>
        <pc:sldMkLst>
          <pc:docMk/>
          <pc:sldMk cId="1933457631" sldId="300"/>
        </pc:sldMkLst>
      </pc:sldChg>
      <pc:sldChg chg="del">
        <pc:chgData name="Cinzia Adanna Ebonine" userId="5a3d76afae6ad14c" providerId="LiveId" clId="{B0F32AFA-911B-4E2C-8BFD-22F537B558CF}" dt="2024-03-05T06:18:27.754" v="3188" actId="2696"/>
        <pc:sldMkLst>
          <pc:docMk/>
          <pc:sldMk cId="320467635" sldId="301"/>
        </pc:sldMkLst>
      </pc:sldChg>
      <pc:sldChg chg="del">
        <pc:chgData name="Cinzia Adanna Ebonine" userId="5a3d76afae6ad14c" providerId="LiveId" clId="{B0F32AFA-911B-4E2C-8BFD-22F537B558CF}" dt="2024-03-05T06:18:38.064" v="3189" actId="2696"/>
        <pc:sldMkLst>
          <pc:docMk/>
          <pc:sldMk cId="3704172719" sldId="306"/>
        </pc:sldMkLst>
      </pc:sldChg>
      <pc:sldChg chg="del">
        <pc:chgData name="Cinzia Adanna Ebonine" userId="5a3d76afae6ad14c" providerId="LiveId" clId="{B0F32AFA-911B-4E2C-8BFD-22F537B558CF}" dt="2024-03-05T06:18:38.064" v="3189" actId="2696"/>
        <pc:sldMkLst>
          <pc:docMk/>
          <pc:sldMk cId="3337085323" sldId="308"/>
        </pc:sldMkLst>
      </pc:sldChg>
      <pc:sldChg chg="del">
        <pc:chgData name="Cinzia Adanna Ebonine" userId="5a3d76afae6ad14c" providerId="LiveId" clId="{B0F32AFA-911B-4E2C-8BFD-22F537B558CF}" dt="2024-03-05T06:18:49.420" v="3190" actId="2696"/>
        <pc:sldMkLst>
          <pc:docMk/>
          <pc:sldMk cId="414971339" sldId="309"/>
        </pc:sldMkLst>
      </pc:sldChg>
      <pc:sldChg chg="del">
        <pc:chgData name="Cinzia Adanna Ebonine" userId="5a3d76afae6ad14c" providerId="LiveId" clId="{B0F32AFA-911B-4E2C-8BFD-22F537B558CF}" dt="2024-03-05T06:18:49.420" v="3190" actId="2696"/>
        <pc:sldMkLst>
          <pc:docMk/>
          <pc:sldMk cId="1205134273" sldId="310"/>
        </pc:sldMkLst>
      </pc:sldChg>
      <pc:sldChg chg="del">
        <pc:chgData name="Cinzia Adanna Ebonine" userId="5a3d76afae6ad14c" providerId="LiveId" clId="{B0F32AFA-911B-4E2C-8BFD-22F537B558CF}" dt="2024-03-05T06:18:49.420" v="3190" actId="2696"/>
        <pc:sldMkLst>
          <pc:docMk/>
          <pc:sldMk cId="1468534438" sldId="311"/>
        </pc:sldMkLst>
      </pc:sldChg>
      <pc:sldChg chg="del">
        <pc:chgData name="Cinzia Adanna Ebonine" userId="5a3d76afae6ad14c" providerId="LiveId" clId="{B0F32AFA-911B-4E2C-8BFD-22F537B558CF}" dt="2024-03-05T06:18:49.420" v="3190" actId="2696"/>
        <pc:sldMkLst>
          <pc:docMk/>
          <pc:sldMk cId="974737503" sldId="312"/>
        </pc:sldMkLst>
      </pc:sldChg>
      <pc:sldChg chg="addSp delSp modSp add mod">
        <pc:chgData name="Cinzia Adanna Ebonine" userId="5a3d76afae6ad14c" providerId="LiveId" clId="{B0F32AFA-911B-4E2C-8BFD-22F537B558CF}" dt="2024-03-05T03:46:27.521" v="183" actId="255"/>
        <pc:sldMkLst>
          <pc:docMk/>
          <pc:sldMk cId="2937039492" sldId="313"/>
        </pc:sldMkLst>
        <pc:spChg chg="mod">
          <ac:chgData name="Cinzia Adanna Ebonine" userId="5a3d76afae6ad14c" providerId="LiveId" clId="{B0F32AFA-911B-4E2C-8BFD-22F537B558CF}" dt="2024-03-05T03:46:27.521" v="183" actId="255"/>
          <ac:spMkLst>
            <pc:docMk/>
            <pc:sldMk cId="2937039492" sldId="313"/>
            <ac:spMk id="7" creationId="{4B6580F4-4CDA-DA32-68C8-0DB071B87F60}"/>
          </ac:spMkLst>
        </pc:spChg>
        <pc:picChg chg="add mod">
          <ac:chgData name="Cinzia Adanna Ebonine" userId="5a3d76afae6ad14c" providerId="LiveId" clId="{B0F32AFA-911B-4E2C-8BFD-22F537B558CF}" dt="2024-03-05T03:40:55.709" v="137" actId="14100"/>
          <ac:picMkLst>
            <pc:docMk/>
            <pc:sldMk cId="2937039492" sldId="313"/>
            <ac:picMk id="2" creationId="{45B88D56-1C85-34CA-06B9-5707330F2720}"/>
          </ac:picMkLst>
        </pc:picChg>
        <pc:picChg chg="del">
          <ac:chgData name="Cinzia Adanna Ebonine" userId="5a3d76afae6ad14c" providerId="LiveId" clId="{B0F32AFA-911B-4E2C-8BFD-22F537B558CF}" dt="2024-03-05T03:40:44.108" v="133" actId="478"/>
          <ac:picMkLst>
            <pc:docMk/>
            <pc:sldMk cId="2937039492" sldId="313"/>
            <ac:picMk id="4" creationId="{407DCDAF-4ACF-FD82-3DDE-41882952A01E}"/>
          </ac:picMkLst>
        </pc:picChg>
      </pc:sldChg>
      <pc:sldChg chg="modSp add mod">
        <pc:chgData name="Cinzia Adanna Ebonine" userId="5a3d76afae6ad14c" providerId="LiveId" clId="{B0F32AFA-911B-4E2C-8BFD-22F537B558CF}" dt="2024-03-05T03:51:29.343" v="215" actId="14100"/>
        <pc:sldMkLst>
          <pc:docMk/>
          <pc:sldMk cId="801096757" sldId="314"/>
        </pc:sldMkLst>
        <pc:graphicFrameChg chg="mod modGraphic">
          <ac:chgData name="Cinzia Adanna Ebonine" userId="5a3d76afae6ad14c" providerId="LiveId" clId="{B0F32AFA-911B-4E2C-8BFD-22F537B558CF}" dt="2024-03-05T03:51:29.343" v="215" actId="14100"/>
          <ac:graphicFrameMkLst>
            <pc:docMk/>
            <pc:sldMk cId="801096757" sldId="314"/>
            <ac:graphicFrameMk id="7" creationId="{5AD5FE2B-E8F4-6427-23BF-C96465005EA7}"/>
          </ac:graphicFrameMkLst>
        </pc:graphicFrameChg>
        <pc:picChg chg="mod">
          <ac:chgData name="Cinzia Adanna Ebonine" userId="5a3d76afae6ad14c" providerId="LiveId" clId="{B0F32AFA-911B-4E2C-8BFD-22F537B558CF}" dt="2024-03-05T03:51:16.560" v="212" actId="1076"/>
          <ac:picMkLst>
            <pc:docMk/>
            <pc:sldMk cId="801096757" sldId="314"/>
            <ac:picMk id="6" creationId="{0CB4C611-8D2C-B449-4E9E-0CB02BC2BF5E}"/>
          </ac:picMkLst>
        </pc:picChg>
      </pc:sldChg>
      <pc:sldChg chg="modSp add mod">
        <pc:chgData name="Cinzia Adanna Ebonine" userId="5a3d76afae6ad14c" providerId="LiveId" clId="{B0F32AFA-911B-4E2C-8BFD-22F537B558CF}" dt="2024-03-05T04:17:38.247" v="439" actId="20577"/>
        <pc:sldMkLst>
          <pc:docMk/>
          <pc:sldMk cId="226346829" sldId="315"/>
        </pc:sldMkLst>
        <pc:spChg chg="mod">
          <ac:chgData name="Cinzia Adanna Ebonine" userId="5a3d76afae6ad14c" providerId="LiveId" clId="{B0F32AFA-911B-4E2C-8BFD-22F537B558CF}" dt="2024-03-05T04:17:38.247" v="439" actId="20577"/>
          <ac:spMkLst>
            <pc:docMk/>
            <pc:sldMk cId="226346829" sldId="315"/>
            <ac:spMk id="7" creationId="{AC985FD9-BB48-E624-C4BA-9814FC58F023}"/>
          </ac:spMkLst>
        </pc:spChg>
      </pc:sldChg>
      <pc:sldChg chg="modSp add mod">
        <pc:chgData name="Cinzia Adanna Ebonine" userId="5a3d76afae6ad14c" providerId="LiveId" clId="{B0F32AFA-911B-4E2C-8BFD-22F537B558CF}" dt="2024-03-05T04:56:07.399" v="798" actId="20577"/>
        <pc:sldMkLst>
          <pc:docMk/>
          <pc:sldMk cId="3194279946" sldId="316"/>
        </pc:sldMkLst>
        <pc:spChg chg="mod">
          <ac:chgData name="Cinzia Adanna Ebonine" userId="5a3d76afae6ad14c" providerId="LiveId" clId="{B0F32AFA-911B-4E2C-8BFD-22F537B558CF}" dt="2024-03-05T04:28:38.963" v="556" actId="20577"/>
          <ac:spMkLst>
            <pc:docMk/>
            <pc:sldMk cId="3194279946" sldId="316"/>
            <ac:spMk id="4" creationId="{46D1C083-CFC4-390D-08E2-AADDFEB91A83}"/>
          </ac:spMkLst>
        </pc:spChg>
        <pc:spChg chg="mod">
          <ac:chgData name="Cinzia Adanna Ebonine" userId="5a3d76afae6ad14c" providerId="LiveId" clId="{B0F32AFA-911B-4E2C-8BFD-22F537B558CF}" dt="2024-03-05T04:56:07.399" v="798" actId="20577"/>
          <ac:spMkLst>
            <pc:docMk/>
            <pc:sldMk cId="3194279946" sldId="316"/>
            <ac:spMk id="7" creationId="{AC985FD9-BB48-E624-C4BA-9814FC58F023}"/>
          </ac:spMkLst>
        </pc:spChg>
      </pc:sldChg>
      <pc:sldChg chg="addSp delSp modSp add mod ord">
        <pc:chgData name="Cinzia Adanna Ebonine" userId="5a3d76afae6ad14c" providerId="LiveId" clId="{B0F32AFA-911B-4E2C-8BFD-22F537B558CF}" dt="2024-03-05T05:18:23.061" v="1404" actId="255"/>
        <pc:sldMkLst>
          <pc:docMk/>
          <pc:sldMk cId="734982464" sldId="317"/>
        </pc:sldMkLst>
        <pc:spChg chg="add mod">
          <ac:chgData name="Cinzia Adanna Ebonine" userId="5a3d76afae6ad14c" providerId="LiveId" clId="{B0F32AFA-911B-4E2C-8BFD-22F537B558CF}" dt="2024-03-05T05:18:23.061" v="1404" actId="255"/>
          <ac:spMkLst>
            <pc:docMk/>
            <pc:sldMk cId="734982464" sldId="317"/>
            <ac:spMk id="2" creationId="{63FD8B60-F17D-CACD-3694-F6C139F03611}"/>
          </ac:spMkLst>
        </pc:spChg>
        <pc:spChg chg="del">
          <ac:chgData name="Cinzia Adanna Ebonine" userId="5a3d76afae6ad14c" providerId="LiveId" clId="{B0F32AFA-911B-4E2C-8BFD-22F537B558CF}" dt="2024-03-05T05:08:36.965" v="1040" actId="21"/>
          <ac:spMkLst>
            <pc:docMk/>
            <pc:sldMk cId="734982464" sldId="317"/>
            <ac:spMk id="3" creationId="{469B271B-E3C6-F0B7-3CAC-9F33BF476CB8}"/>
          </ac:spMkLst>
        </pc:spChg>
        <pc:spChg chg="del">
          <ac:chgData name="Cinzia Adanna Ebonine" userId="5a3d76afae6ad14c" providerId="LiveId" clId="{B0F32AFA-911B-4E2C-8BFD-22F537B558CF}" dt="2024-03-05T05:08:30.283" v="1039" actId="478"/>
          <ac:spMkLst>
            <pc:docMk/>
            <pc:sldMk cId="734982464" sldId="317"/>
            <ac:spMk id="4" creationId="{46D1C083-CFC4-390D-08E2-AADDFEB91A83}"/>
          </ac:spMkLst>
        </pc:spChg>
        <pc:spChg chg="del">
          <ac:chgData name="Cinzia Adanna Ebonine" userId="5a3d76afae6ad14c" providerId="LiveId" clId="{B0F32AFA-911B-4E2C-8BFD-22F537B558CF}" dt="2024-03-05T05:08:38.539" v="1041" actId="478"/>
          <ac:spMkLst>
            <pc:docMk/>
            <pc:sldMk cId="734982464" sldId="317"/>
            <ac:spMk id="7" creationId="{AC985FD9-BB48-E624-C4BA-9814FC58F023}"/>
          </ac:spMkLst>
        </pc:spChg>
      </pc:sldChg>
      <pc:sldChg chg="modSp add mod">
        <pc:chgData name="Cinzia Adanna Ebonine" userId="5a3d76afae6ad14c" providerId="LiveId" clId="{B0F32AFA-911B-4E2C-8BFD-22F537B558CF}" dt="2024-03-05T05:18:33.945" v="1405" actId="255"/>
        <pc:sldMkLst>
          <pc:docMk/>
          <pc:sldMk cId="2587486042" sldId="318"/>
        </pc:sldMkLst>
        <pc:spChg chg="mod">
          <ac:chgData name="Cinzia Adanna Ebonine" userId="5a3d76afae6ad14c" providerId="LiveId" clId="{B0F32AFA-911B-4E2C-8BFD-22F537B558CF}" dt="2024-03-05T05:18:33.945" v="1405" actId="255"/>
          <ac:spMkLst>
            <pc:docMk/>
            <pc:sldMk cId="2587486042" sldId="318"/>
            <ac:spMk id="2" creationId="{63FD8B60-F17D-CACD-3694-F6C139F03611}"/>
          </ac:spMkLst>
        </pc:spChg>
      </pc:sldChg>
      <pc:sldChg chg="modSp add mod">
        <pc:chgData name="Cinzia Adanna Ebonine" userId="5a3d76afae6ad14c" providerId="LiveId" clId="{B0F32AFA-911B-4E2C-8BFD-22F537B558CF}" dt="2024-03-05T05:32:54.780" v="1880" actId="20577"/>
        <pc:sldMkLst>
          <pc:docMk/>
          <pc:sldMk cId="432387136" sldId="319"/>
        </pc:sldMkLst>
        <pc:spChg chg="mod">
          <ac:chgData name="Cinzia Adanna Ebonine" userId="5a3d76afae6ad14c" providerId="LiveId" clId="{B0F32AFA-911B-4E2C-8BFD-22F537B558CF}" dt="2024-03-05T05:32:54.780" v="1880" actId="20577"/>
          <ac:spMkLst>
            <pc:docMk/>
            <pc:sldMk cId="432387136" sldId="319"/>
            <ac:spMk id="3" creationId="{2A5771C8-4251-484E-D045-18C4E2929B9D}"/>
          </ac:spMkLst>
        </pc:spChg>
      </pc:sldChg>
      <pc:sldChg chg="modSp add mod">
        <pc:chgData name="Cinzia Adanna Ebonine" userId="5a3d76afae6ad14c" providerId="LiveId" clId="{B0F32AFA-911B-4E2C-8BFD-22F537B558CF}" dt="2024-03-05T05:34:25.952" v="2038" actId="20577"/>
        <pc:sldMkLst>
          <pc:docMk/>
          <pc:sldMk cId="1815104287" sldId="320"/>
        </pc:sldMkLst>
        <pc:spChg chg="mod">
          <ac:chgData name="Cinzia Adanna Ebonine" userId="5a3d76afae6ad14c" providerId="LiveId" clId="{B0F32AFA-911B-4E2C-8BFD-22F537B558CF}" dt="2024-03-05T05:34:25.952" v="2038" actId="20577"/>
          <ac:spMkLst>
            <pc:docMk/>
            <pc:sldMk cId="1815104287" sldId="320"/>
            <ac:spMk id="3" creationId="{2A5771C8-4251-484E-D045-18C4E2929B9D}"/>
          </ac:spMkLst>
        </pc:spChg>
      </pc:sldChg>
      <pc:sldChg chg="modSp add mod">
        <pc:chgData name="Cinzia Adanna Ebonine" userId="5a3d76afae6ad14c" providerId="LiveId" clId="{B0F32AFA-911B-4E2C-8BFD-22F537B558CF}" dt="2024-03-05T05:35:08.729" v="2181" actId="20577"/>
        <pc:sldMkLst>
          <pc:docMk/>
          <pc:sldMk cId="3946845973" sldId="321"/>
        </pc:sldMkLst>
        <pc:spChg chg="mod">
          <ac:chgData name="Cinzia Adanna Ebonine" userId="5a3d76afae6ad14c" providerId="LiveId" clId="{B0F32AFA-911B-4E2C-8BFD-22F537B558CF}" dt="2024-03-05T05:35:08.729" v="2181" actId="20577"/>
          <ac:spMkLst>
            <pc:docMk/>
            <pc:sldMk cId="3946845973" sldId="321"/>
            <ac:spMk id="3" creationId="{2A5771C8-4251-484E-D045-18C4E2929B9D}"/>
          </ac:spMkLst>
        </pc:spChg>
      </pc:sldChg>
      <pc:sldChg chg="modSp add mod">
        <pc:chgData name="Cinzia Adanna Ebonine" userId="5a3d76afae6ad14c" providerId="LiveId" clId="{B0F32AFA-911B-4E2C-8BFD-22F537B558CF}" dt="2024-03-05T05:36:14.281" v="2332" actId="20577"/>
        <pc:sldMkLst>
          <pc:docMk/>
          <pc:sldMk cId="2430096144" sldId="322"/>
        </pc:sldMkLst>
        <pc:spChg chg="mod">
          <ac:chgData name="Cinzia Adanna Ebonine" userId="5a3d76afae6ad14c" providerId="LiveId" clId="{B0F32AFA-911B-4E2C-8BFD-22F537B558CF}" dt="2024-03-05T05:36:14.281" v="2332" actId="20577"/>
          <ac:spMkLst>
            <pc:docMk/>
            <pc:sldMk cId="2430096144" sldId="322"/>
            <ac:spMk id="3" creationId="{2A5771C8-4251-484E-D045-18C4E2929B9D}"/>
          </ac:spMkLst>
        </pc:spChg>
      </pc:sldChg>
      <pc:sldChg chg="modSp add mod">
        <pc:chgData name="Cinzia Adanna Ebonine" userId="5a3d76afae6ad14c" providerId="LiveId" clId="{B0F32AFA-911B-4E2C-8BFD-22F537B558CF}" dt="2024-03-05T05:36:53.859" v="2371" actId="20577"/>
        <pc:sldMkLst>
          <pc:docMk/>
          <pc:sldMk cId="3773441615" sldId="323"/>
        </pc:sldMkLst>
        <pc:spChg chg="mod">
          <ac:chgData name="Cinzia Adanna Ebonine" userId="5a3d76afae6ad14c" providerId="LiveId" clId="{B0F32AFA-911B-4E2C-8BFD-22F537B558CF}" dt="2024-03-05T05:36:53.859" v="2371" actId="20577"/>
          <ac:spMkLst>
            <pc:docMk/>
            <pc:sldMk cId="3773441615" sldId="323"/>
            <ac:spMk id="3" creationId="{2A5771C8-4251-484E-D045-18C4E2929B9D}"/>
          </ac:spMkLst>
        </pc:spChg>
      </pc:sldChg>
      <pc:sldChg chg="modSp add mod">
        <pc:chgData name="Cinzia Adanna Ebonine" userId="5a3d76afae6ad14c" providerId="LiveId" clId="{B0F32AFA-911B-4E2C-8BFD-22F537B558CF}" dt="2024-03-05T05:39:41.826" v="2400" actId="1076"/>
        <pc:sldMkLst>
          <pc:docMk/>
          <pc:sldMk cId="479420294" sldId="324"/>
        </pc:sldMkLst>
        <pc:spChg chg="mod">
          <ac:chgData name="Cinzia Adanna Ebonine" userId="5a3d76afae6ad14c" providerId="LiveId" clId="{B0F32AFA-911B-4E2C-8BFD-22F537B558CF}" dt="2024-03-05T05:39:41.826" v="2400" actId="1076"/>
          <ac:spMkLst>
            <pc:docMk/>
            <pc:sldMk cId="479420294" sldId="324"/>
            <ac:spMk id="3" creationId="{2A5771C8-4251-484E-D045-18C4E2929B9D}"/>
          </ac:spMkLst>
        </pc:spChg>
      </pc:sldChg>
      <pc:sldChg chg="modSp add mod">
        <pc:chgData name="Cinzia Adanna Ebonine" userId="5a3d76afae6ad14c" providerId="LiveId" clId="{B0F32AFA-911B-4E2C-8BFD-22F537B558CF}" dt="2024-03-05T05:40:01.206" v="2402" actId="255"/>
        <pc:sldMkLst>
          <pc:docMk/>
          <pc:sldMk cId="1076884509" sldId="325"/>
        </pc:sldMkLst>
        <pc:spChg chg="mod">
          <ac:chgData name="Cinzia Adanna Ebonine" userId="5a3d76afae6ad14c" providerId="LiveId" clId="{B0F32AFA-911B-4E2C-8BFD-22F537B558CF}" dt="2024-03-05T05:40:01.206" v="2402" actId="255"/>
          <ac:spMkLst>
            <pc:docMk/>
            <pc:sldMk cId="1076884509" sldId="325"/>
            <ac:spMk id="3" creationId="{2A5771C8-4251-484E-D045-18C4E2929B9D}"/>
          </ac:spMkLst>
        </pc:spChg>
      </pc:sldChg>
      <pc:sldChg chg="delSp modSp add mod">
        <pc:chgData name="Cinzia Adanna Ebonine" userId="5a3d76afae6ad14c" providerId="LiveId" clId="{B0F32AFA-911B-4E2C-8BFD-22F537B558CF}" dt="2024-03-05T05:45:02.252" v="2678" actId="20577"/>
        <pc:sldMkLst>
          <pc:docMk/>
          <pc:sldMk cId="2138397152" sldId="326"/>
        </pc:sldMkLst>
        <pc:spChg chg="del mod">
          <ac:chgData name="Cinzia Adanna Ebonine" userId="5a3d76afae6ad14c" providerId="LiveId" clId="{B0F32AFA-911B-4E2C-8BFD-22F537B558CF}" dt="2024-03-05T05:44:09.453" v="2622" actId="21"/>
          <ac:spMkLst>
            <pc:docMk/>
            <pc:sldMk cId="2138397152" sldId="326"/>
            <ac:spMk id="3" creationId="{E1A9CFBD-D889-B3F7-E450-02CFD0A09480}"/>
          </ac:spMkLst>
        </pc:spChg>
        <pc:spChg chg="mod">
          <ac:chgData name="Cinzia Adanna Ebonine" userId="5a3d76afae6ad14c" providerId="LiveId" clId="{B0F32AFA-911B-4E2C-8BFD-22F537B558CF}" dt="2024-03-05T05:45:02.252" v="2678" actId="20577"/>
          <ac:spMkLst>
            <pc:docMk/>
            <pc:sldMk cId="2138397152" sldId="326"/>
            <ac:spMk id="4" creationId="{A27134A1-126D-80E9-9813-2A16BDFA49D2}"/>
          </ac:spMkLst>
        </pc:spChg>
      </pc:sldChg>
      <pc:sldChg chg="modSp add mod ord">
        <pc:chgData name="Cinzia Adanna Ebonine" userId="5a3d76afae6ad14c" providerId="LiveId" clId="{B0F32AFA-911B-4E2C-8BFD-22F537B558CF}" dt="2024-03-05T05:54:48.851" v="2990" actId="20577"/>
        <pc:sldMkLst>
          <pc:docMk/>
          <pc:sldMk cId="1039441402" sldId="327"/>
        </pc:sldMkLst>
        <pc:spChg chg="mod">
          <ac:chgData name="Cinzia Adanna Ebonine" userId="5a3d76afae6ad14c" providerId="LiveId" clId="{B0F32AFA-911B-4E2C-8BFD-22F537B558CF}" dt="2024-03-05T05:52:31.654" v="2923" actId="20577"/>
          <ac:spMkLst>
            <pc:docMk/>
            <pc:sldMk cId="1039441402" sldId="327"/>
            <ac:spMk id="3" creationId="{E1A9CFBD-D889-B3F7-E450-02CFD0A09480}"/>
          </ac:spMkLst>
        </pc:spChg>
        <pc:spChg chg="mod">
          <ac:chgData name="Cinzia Adanna Ebonine" userId="5a3d76afae6ad14c" providerId="LiveId" clId="{B0F32AFA-911B-4E2C-8BFD-22F537B558CF}" dt="2024-03-05T05:54:48.851" v="2990" actId="20577"/>
          <ac:spMkLst>
            <pc:docMk/>
            <pc:sldMk cId="1039441402" sldId="327"/>
            <ac:spMk id="4" creationId="{A27134A1-126D-80E9-9813-2A16BDFA49D2}"/>
          </ac:spMkLst>
        </pc:spChg>
      </pc:sldChg>
      <pc:sldChg chg="modSp add mod">
        <pc:chgData name="Cinzia Adanna Ebonine" userId="5a3d76afae6ad14c" providerId="LiveId" clId="{B0F32AFA-911B-4E2C-8BFD-22F537B558CF}" dt="2024-03-05T05:46:36.012" v="2689" actId="255"/>
        <pc:sldMkLst>
          <pc:docMk/>
          <pc:sldMk cId="164946003" sldId="328"/>
        </pc:sldMkLst>
        <pc:spChg chg="mod">
          <ac:chgData name="Cinzia Adanna Ebonine" userId="5a3d76afae6ad14c" providerId="LiveId" clId="{B0F32AFA-911B-4E2C-8BFD-22F537B558CF}" dt="2024-03-05T05:46:36.012" v="2689" actId="255"/>
          <ac:spMkLst>
            <pc:docMk/>
            <pc:sldMk cId="164946003" sldId="328"/>
            <ac:spMk id="4" creationId="{A27134A1-126D-80E9-9813-2A16BDFA49D2}"/>
          </ac:spMkLst>
        </pc:spChg>
      </pc:sldChg>
      <pc:sldChg chg="addSp delSp modSp add mod">
        <pc:chgData name="Cinzia Adanna Ebonine" userId="5a3d76afae6ad14c" providerId="LiveId" clId="{B0F32AFA-911B-4E2C-8BFD-22F537B558CF}" dt="2024-03-05T05:48:07.568" v="2697" actId="1076"/>
        <pc:sldMkLst>
          <pc:docMk/>
          <pc:sldMk cId="3208424246" sldId="329"/>
        </pc:sldMkLst>
        <pc:spChg chg="del">
          <ac:chgData name="Cinzia Adanna Ebonine" userId="5a3d76afae6ad14c" providerId="LiveId" clId="{B0F32AFA-911B-4E2C-8BFD-22F537B558CF}" dt="2024-03-05T05:47:18.507" v="2691" actId="21"/>
          <ac:spMkLst>
            <pc:docMk/>
            <pc:sldMk cId="3208424246" sldId="329"/>
            <ac:spMk id="4" creationId="{A27134A1-126D-80E9-9813-2A16BDFA49D2}"/>
          </ac:spMkLst>
        </pc:spChg>
        <pc:picChg chg="add mod">
          <ac:chgData name="Cinzia Adanna Ebonine" userId="5a3d76afae6ad14c" providerId="LiveId" clId="{B0F32AFA-911B-4E2C-8BFD-22F537B558CF}" dt="2024-03-05T05:48:07.568" v="2697" actId="1076"/>
          <ac:picMkLst>
            <pc:docMk/>
            <pc:sldMk cId="3208424246" sldId="329"/>
            <ac:picMk id="3" creationId="{4879A495-AF46-C0DD-F7D4-BB1F5011CF9B}"/>
          </ac:picMkLst>
        </pc:picChg>
      </pc:sldChg>
      <pc:sldChg chg="addSp delSp modSp add mod">
        <pc:chgData name="Cinzia Adanna Ebonine" userId="5a3d76afae6ad14c" providerId="LiveId" clId="{B0F32AFA-911B-4E2C-8BFD-22F537B558CF}" dt="2024-03-05T05:54:09.878" v="2944" actId="20577"/>
        <pc:sldMkLst>
          <pc:docMk/>
          <pc:sldMk cId="2495244331" sldId="330"/>
        </pc:sldMkLst>
        <pc:graphicFrameChg chg="add mod modGraphic">
          <ac:chgData name="Cinzia Adanna Ebonine" userId="5a3d76afae6ad14c" providerId="LiveId" clId="{B0F32AFA-911B-4E2C-8BFD-22F537B558CF}" dt="2024-03-05T05:54:09.878" v="2944" actId="20577"/>
          <ac:graphicFrameMkLst>
            <pc:docMk/>
            <pc:sldMk cId="2495244331" sldId="330"/>
            <ac:graphicFrameMk id="2" creationId="{FFC10447-2B6F-2F36-8D9B-2415D60BF4A0}"/>
          </ac:graphicFrameMkLst>
        </pc:graphicFrameChg>
        <pc:picChg chg="del">
          <ac:chgData name="Cinzia Adanna Ebonine" userId="5a3d76afae6ad14c" providerId="LiveId" clId="{B0F32AFA-911B-4E2C-8BFD-22F537B558CF}" dt="2024-03-05T05:49:08.359" v="2699" actId="478"/>
          <ac:picMkLst>
            <pc:docMk/>
            <pc:sldMk cId="2495244331" sldId="330"/>
            <ac:picMk id="3" creationId="{4879A495-AF46-C0DD-F7D4-BB1F5011CF9B}"/>
          </ac:picMkLst>
        </pc:picChg>
      </pc:sldChg>
      <pc:sldChg chg="add del">
        <pc:chgData name="Cinzia Adanna Ebonine" userId="5a3d76afae6ad14c" providerId="LiveId" clId="{B0F32AFA-911B-4E2C-8BFD-22F537B558CF}" dt="2024-03-05T05:55:28.987" v="2992" actId="2696"/>
        <pc:sldMkLst>
          <pc:docMk/>
          <pc:sldMk cId="1541017616" sldId="331"/>
        </pc:sldMkLst>
      </pc:sldChg>
      <pc:sldChg chg="modSp add mod">
        <pc:chgData name="Cinzia Adanna Ebonine" userId="5a3d76afae6ad14c" providerId="LiveId" clId="{B0F32AFA-911B-4E2C-8BFD-22F537B558CF}" dt="2024-03-05T06:00:49.229" v="3039" actId="20577"/>
        <pc:sldMkLst>
          <pc:docMk/>
          <pc:sldMk cId="2237452006" sldId="331"/>
        </pc:sldMkLst>
        <pc:spChg chg="mod">
          <ac:chgData name="Cinzia Adanna Ebonine" userId="5a3d76afae6ad14c" providerId="LiveId" clId="{B0F32AFA-911B-4E2C-8BFD-22F537B558CF}" dt="2024-03-05T06:00:49.229" v="3039" actId="20577"/>
          <ac:spMkLst>
            <pc:docMk/>
            <pc:sldMk cId="2237452006" sldId="331"/>
            <ac:spMk id="2" creationId="{85A98072-FB48-8611-A468-BBD380302E97}"/>
          </ac:spMkLst>
        </pc:spChg>
      </pc:sldChg>
      <pc:sldChg chg="modSp add mod">
        <pc:chgData name="Cinzia Adanna Ebonine" userId="5a3d76afae6ad14c" providerId="LiveId" clId="{B0F32AFA-911B-4E2C-8BFD-22F537B558CF}" dt="2024-03-05T06:00:38.463" v="3018" actId="13926"/>
        <pc:sldMkLst>
          <pc:docMk/>
          <pc:sldMk cId="3624036318" sldId="332"/>
        </pc:sldMkLst>
        <pc:spChg chg="mod">
          <ac:chgData name="Cinzia Adanna Ebonine" userId="5a3d76afae6ad14c" providerId="LiveId" clId="{B0F32AFA-911B-4E2C-8BFD-22F537B558CF}" dt="2024-03-05T06:00:38.463" v="3018" actId="13926"/>
          <ac:spMkLst>
            <pc:docMk/>
            <pc:sldMk cId="3624036318" sldId="332"/>
            <ac:spMk id="2" creationId="{85A98072-FB48-8611-A468-BBD380302E97}"/>
          </ac:spMkLst>
        </pc:spChg>
      </pc:sldChg>
      <pc:sldChg chg="addSp delSp modSp add mod">
        <pc:chgData name="Cinzia Adanna Ebonine" userId="5a3d76afae6ad14c" providerId="LiveId" clId="{B0F32AFA-911B-4E2C-8BFD-22F537B558CF}" dt="2024-03-05T06:08:36.399" v="3061" actId="21"/>
        <pc:sldMkLst>
          <pc:docMk/>
          <pc:sldMk cId="1216014676" sldId="333"/>
        </pc:sldMkLst>
        <pc:spChg chg="mod">
          <ac:chgData name="Cinzia Adanna Ebonine" userId="5a3d76afae6ad14c" providerId="LiveId" clId="{B0F32AFA-911B-4E2C-8BFD-22F537B558CF}" dt="2024-03-05T06:07:50.798" v="3051"/>
          <ac:spMkLst>
            <pc:docMk/>
            <pc:sldMk cId="1216014676" sldId="333"/>
            <ac:spMk id="3" creationId="{11F268CE-126B-53D4-3040-9EF3B415629E}"/>
          </ac:spMkLst>
        </pc:spChg>
        <pc:spChg chg="add del mod">
          <ac:chgData name="Cinzia Adanna Ebonine" userId="5a3d76afae6ad14c" providerId="LiveId" clId="{B0F32AFA-911B-4E2C-8BFD-22F537B558CF}" dt="2024-03-05T06:08:36.399" v="3061" actId="21"/>
          <ac:spMkLst>
            <pc:docMk/>
            <pc:sldMk cId="1216014676" sldId="333"/>
            <ac:spMk id="5" creationId="{0072D0EB-11CB-E372-89F1-C18BEDAA7178}"/>
          </ac:spMkLst>
        </pc:spChg>
        <pc:picChg chg="add del mod">
          <ac:chgData name="Cinzia Adanna Ebonine" userId="5a3d76afae6ad14c" providerId="LiveId" clId="{B0F32AFA-911B-4E2C-8BFD-22F537B558CF}" dt="2024-03-05T06:08:26.876" v="3060" actId="1076"/>
          <ac:picMkLst>
            <pc:docMk/>
            <pc:sldMk cId="1216014676" sldId="333"/>
            <ac:picMk id="4" creationId="{443D3414-4851-2323-2A19-D0F748F8B223}"/>
          </ac:picMkLst>
        </pc:picChg>
      </pc:sldChg>
      <pc:sldChg chg="addSp delSp modSp add mod">
        <pc:chgData name="Cinzia Adanna Ebonine" userId="5a3d76afae6ad14c" providerId="LiveId" clId="{B0F32AFA-911B-4E2C-8BFD-22F537B558CF}" dt="2024-03-05T06:12:34.687" v="3154" actId="255"/>
        <pc:sldMkLst>
          <pc:docMk/>
          <pc:sldMk cId="3501338644" sldId="334"/>
        </pc:sldMkLst>
        <pc:spChg chg="mod">
          <ac:chgData name="Cinzia Adanna Ebonine" userId="5a3d76afae6ad14c" providerId="LiveId" clId="{B0F32AFA-911B-4E2C-8BFD-22F537B558CF}" dt="2024-03-05T06:12:34.687" v="3154" actId="255"/>
          <ac:spMkLst>
            <pc:docMk/>
            <pc:sldMk cId="3501338644" sldId="334"/>
            <ac:spMk id="3" creationId="{11F268CE-126B-53D4-3040-9EF3B415629E}"/>
          </ac:spMkLst>
        </pc:spChg>
        <pc:picChg chg="del">
          <ac:chgData name="Cinzia Adanna Ebonine" userId="5a3d76afae6ad14c" providerId="LiveId" clId="{B0F32AFA-911B-4E2C-8BFD-22F537B558CF}" dt="2024-03-05T06:11:32.358" v="3140" actId="478"/>
          <ac:picMkLst>
            <pc:docMk/>
            <pc:sldMk cId="3501338644" sldId="334"/>
            <ac:picMk id="4" creationId="{443D3414-4851-2323-2A19-D0F748F8B223}"/>
          </ac:picMkLst>
        </pc:picChg>
        <pc:picChg chg="add del mod">
          <ac:chgData name="Cinzia Adanna Ebonine" userId="5a3d76afae6ad14c" providerId="LiveId" clId="{B0F32AFA-911B-4E2C-8BFD-22F537B558CF}" dt="2024-03-05T06:11:59.848" v="3148" actId="478"/>
          <ac:picMkLst>
            <pc:docMk/>
            <pc:sldMk cId="3501338644" sldId="334"/>
            <ac:picMk id="5" creationId="{1B52AEA6-8ACA-4D6F-8B6B-8A8625D3DDAF}"/>
          </ac:picMkLst>
        </pc:picChg>
        <pc:picChg chg="add del mod">
          <ac:chgData name="Cinzia Adanna Ebonine" userId="5a3d76afae6ad14c" providerId="LiveId" clId="{B0F32AFA-911B-4E2C-8BFD-22F537B558CF}" dt="2024-03-05T06:11:59.848" v="3148" actId="478"/>
          <ac:picMkLst>
            <pc:docMk/>
            <pc:sldMk cId="3501338644" sldId="334"/>
            <ac:picMk id="7" creationId="{81294823-33CA-7BCD-077F-C609F227689A}"/>
          </ac:picMkLst>
        </pc:picChg>
        <pc:picChg chg="add mod">
          <ac:chgData name="Cinzia Adanna Ebonine" userId="5a3d76afae6ad14c" providerId="LiveId" clId="{B0F32AFA-911B-4E2C-8BFD-22F537B558CF}" dt="2024-03-05T06:12:24.760" v="3153" actId="1076"/>
          <ac:picMkLst>
            <pc:docMk/>
            <pc:sldMk cId="3501338644" sldId="334"/>
            <ac:picMk id="9" creationId="{1A95CDA1-C879-914C-1887-F7CE4E0F87B2}"/>
          </ac:picMkLst>
        </pc:picChg>
      </pc:sldChg>
      <pc:sldChg chg="addSp delSp modSp add mod">
        <pc:chgData name="Cinzia Adanna Ebonine" userId="5a3d76afae6ad14c" providerId="LiveId" clId="{B0F32AFA-911B-4E2C-8BFD-22F537B558CF}" dt="2024-03-05T06:13:41.412" v="3162" actId="1076"/>
        <pc:sldMkLst>
          <pc:docMk/>
          <pc:sldMk cId="1787186715" sldId="335"/>
        </pc:sldMkLst>
        <pc:spChg chg="mod">
          <ac:chgData name="Cinzia Adanna Ebonine" userId="5a3d76afae6ad14c" providerId="LiveId" clId="{B0F32AFA-911B-4E2C-8BFD-22F537B558CF}" dt="2024-03-05T06:13:17.745" v="3158"/>
          <ac:spMkLst>
            <pc:docMk/>
            <pc:sldMk cId="1787186715" sldId="335"/>
            <ac:spMk id="3" creationId="{11F268CE-126B-53D4-3040-9EF3B415629E}"/>
          </ac:spMkLst>
        </pc:spChg>
        <pc:picChg chg="add mod">
          <ac:chgData name="Cinzia Adanna Ebonine" userId="5a3d76afae6ad14c" providerId="LiveId" clId="{B0F32AFA-911B-4E2C-8BFD-22F537B558CF}" dt="2024-03-05T06:13:41.412" v="3162" actId="1076"/>
          <ac:picMkLst>
            <pc:docMk/>
            <pc:sldMk cId="1787186715" sldId="335"/>
            <ac:picMk id="2" creationId="{3F76024B-FF3D-EFF9-C2F5-127B54B64295}"/>
          </ac:picMkLst>
        </pc:picChg>
        <pc:picChg chg="del">
          <ac:chgData name="Cinzia Adanna Ebonine" userId="5a3d76afae6ad14c" providerId="LiveId" clId="{B0F32AFA-911B-4E2C-8BFD-22F537B558CF}" dt="2024-03-05T06:13:20.689" v="3159" actId="478"/>
          <ac:picMkLst>
            <pc:docMk/>
            <pc:sldMk cId="1787186715" sldId="335"/>
            <ac:picMk id="9" creationId="{1A95CDA1-C879-914C-1887-F7CE4E0F87B2}"/>
          </ac:picMkLst>
        </pc:picChg>
      </pc:sldChg>
      <pc:sldChg chg="addSp delSp modSp add del mod">
        <pc:chgData name="Cinzia Adanna Ebonine" userId="5a3d76afae6ad14c" providerId="LiveId" clId="{B0F32AFA-911B-4E2C-8BFD-22F537B558CF}" dt="2024-03-05T06:17:30.772" v="3175" actId="2696"/>
        <pc:sldMkLst>
          <pc:docMk/>
          <pc:sldMk cId="4103275005" sldId="336"/>
        </pc:sldMkLst>
        <pc:spChg chg="del mod">
          <ac:chgData name="Cinzia Adanna Ebonine" userId="5a3d76afae6ad14c" providerId="LiveId" clId="{B0F32AFA-911B-4E2C-8BFD-22F537B558CF}" dt="2024-03-05T06:16:58.982" v="3168" actId="478"/>
          <ac:spMkLst>
            <pc:docMk/>
            <pc:sldMk cId="4103275005" sldId="336"/>
            <ac:spMk id="3" creationId="{11F268CE-126B-53D4-3040-9EF3B415629E}"/>
          </ac:spMkLst>
        </pc:spChg>
        <pc:picChg chg="del">
          <ac:chgData name="Cinzia Adanna Ebonine" userId="5a3d76afae6ad14c" providerId="LiveId" clId="{B0F32AFA-911B-4E2C-8BFD-22F537B558CF}" dt="2024-03-05T06:16:47.770" v="3164" actId="478"/>
          <ac:picMkLst>
            <pc:docMk/>
            <pc:sldMk cId="4103275005" sldId="336"/>
            <ac:picMk id="2" creationId="{3F76024B-FF3D-EFF9-C2F5-127B54B64295}"/>
          </ac:picMkLst>
        </pc:picChg>
        <pc:picChg chg="add mod">
          <ac:chgData name="Cinzia Adanna Ebonine" userId="5a3d76afae6ad14c" providerId="LiveId" clId="{B0F32AFA-911B-4E2C-8BFD-22F537B558CF}" dt="2024-03-05T06:17:12.609" v="3173" actId="14100"/>
          <ac:picMkLst>
            <pc:docMk/>
            <pc:sldMk cId="4103275005" sldId="336"/>
            <ac:picMk id="4" creationId="{A517B58A-8E65-D03F-71AC-8B6F146E6E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4e5df5c1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4e5df5c1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7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4e5df5c1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4e5df5c1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6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4e5df5c1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4e5df5c1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126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87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4e5df5c1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4e5df5c1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736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4e5df5c1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4e5df5c1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333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4e5df5c1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4e5df5c1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92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4e5df5c1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4e5df5c1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86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4e5df5c1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4e5df5c1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61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14e5df5c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14e5df5c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4e5df5c1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4e5df5c1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35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4e5df5c1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4e5df5c1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606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4e5df5c1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4e5df5c1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162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4e5df5c1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4e5df5c1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242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4e5df5c1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4e5df5c1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198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4e5df5c1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4e5df5c1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991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4e5df5c1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4e5df5c1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16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4e5df5c1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4e5df5c1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245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4e5df5c1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4e5df5c1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159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4e5df5c16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4e5df5c1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11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846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875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844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46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552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033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305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e5df5c1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e5df5c1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69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4e5df5c16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4e5df5c16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4e5df5c1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4e5df5c1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4e5df5c1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4e5df5c1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33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4e5df5c1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4e5df5c1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4e5df5c1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4e5df5c1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84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4e5df5c1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4e5df5c1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55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4e5df5c1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4e5df5c1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3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infoleducatio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openclipart.org/detail/298870/school-colour" TargetMode="Externa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www.flickr.com/photos/ryonedwards/2230100188/" TargetMode="Externa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pxhere.com/en/photo/1007906" TargetMode="External"/><Relationship Id="rId4" Type="http://schemas.openxmlformats.org/officeDocument/2006/relationships/image" Target="../media/image15.jp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apicciano.commons.gc.cuny.edu/2021/07/01/using-a-i-to-find-bias-in-a-i/"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7644700" y="4983650"/>
            <a:ext cx="1297500" cy="112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 sz="800" u="sng">
                <a:solidFill>
                  <a:srgbClr val="1F3D89"/>
                </a:solidFill>
                <a:hlinkClick r:id="rId4">
                  <a:extLst>
                    <a:ext uri="{A12FA001-AC4F-418D-AE19-62706E023703}">
                      <ahyp:hlinkClr xmlns:ahyp="http://schemas.microsoft.com/office/drawing/2018/hyperlinkcolor" val="tx"/>
                    </a:ext>
                  </a:extLst>
                </a:hlinkClick>
              </a:rPr>
              <a:t>www.infoleducation.com</a:t>
            </a:r>
            <a:endParaRPr sz="400">
              <a:solidFill>
                <a:srgbClr val="1F3D89"/>
              </a:solidFill>
            </a:endParaRPr>
          </a:p>
        </p:txBody>
      </p:sp>
      <p:pic>
        <p:nvPicPr>
          <p:cNvPr id="3" name="Picture 2" descr="A logo for a company">
            <a:extLst>
              <a:ext uri="{FF2B5EF4-FFF2-40B4-BE49-F238E27FC236}">
                <a16:creationId xmlns:a16="http://schemas.microsoft.com/office/drawing/2014/main" id="{774C2C51-FAAE-0CFE-B52E-F91106685565}"/>
              </a:ext>
            </a:extLst>
          </p:cNvPr>
          <p:cNvPicPr>
            <a:picLocks noChangeAspect="1"/>
          </p:cNvPicPr>
          <p:nvPr/>
        </p:nvPicPr>
        <p:blipFill>
          <a:blip r:embed="rId5"/>
          <a:stretch>
            <a:fillRect/>
          </a:stretch>
        </p:blipFill>
        <p:spPr>
          <a:xfrm>
            <a:off x="4743450" y="364273"/>
            <a:ext cx="3622288" cy="3954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1A9CFBD-D889-B3F7-E450-02CFD0A09480}"/>
              </a:ext>
            </a:extLst>
          </p:cNvPr>
          <p:cNvSpPr/>
          <p:nvPr/>
        </p:nvSpPr>
        <p:spPr>
          <a:xfrm>
            <a:off x="1048214" y="386576"/>
            <a:ext cx="6690731" cy="6393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600" dirty="0"/>
              <a:t>TEACHING STRATEGIES</a:t>
            </a:r>
          </a:p>
        </p:txBody>
      </p:sp>
      <p:sp>
        <p:nvSpPr>
          <p:cNvPr id="4" name="Flowchart: Sequential Access Storage 3">
            <a:extLst>
              <a:ext uri="{FF2B5EF4-FFF2-40B4-BE49-F238E27FC236}">
                <a16:creationId xmlns:a16="http://schemas.microsoft.com/office/drawing/2014/main" id="{A27134A1-126D-80E9-9813-2A16BDFA49D2}"/>
              </a:ext>
            </a:extLst>
          </p:cNvPr>
          <p:cNvSpPr/>
          <p:nvPr/>
        </p:nvSpPr>
        <p:spPr>
          <a:xfrm>
            <a:off x="862360" y="1501697"/>
            <a:ext cx="8006577" cy="3731941"/>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sz="1800" b="1" dirty="0">
              <a:solidFill>
                <a:schemeClr val="accent1">
                  <a:lumMod val="75000"/>
                </a:schemeClr>
              </a:solidFill>
            </a:endParaRPr>
          </a:p>
          <a:p>
            <a:pPr marL="285750" indent="-285750" algn="ctr">
              <a:buFont typeface="Arial" panose="020B0604020202020204" pitchFamily="34" charset="0"/>
              <a:buChar char="•"/>
            </a:pPr>
            <a:r>
              <a:rPr lang="en-GB" sz="1800" b="1" dirty="0">
                <a:solidFill>
                  <a:schemeClr val="accent1">
                    <a:lumMod val="75000"/>
                  </a:schemeClr>
                </a:solidFill>
              </a:rPr>
              <a:t>COOPERATIVE LEARNING</a:t>
            </a:r>
          </a:p>
          <a:p>
            <a:pPr marL="285750" indent="-285750" algn="ctr">
              <a:buFont typeface="Arial" panose="020B0604020202020204" pitchFamily="34" charset="0"/>
              <a:buChar char="•"/>
            </a:pPr>
            <a:r>
              <a:rPr lang="en-GB" sz="1800" b="1" dirty="0">
                <a:solidFill>
                  <a:schemeClr val="accent1">
                    <a:lumMod val="75000"/>
                  </a:schemeClr>
                </a:solidFill>
              </a:rPr>
              <a:t>STEFANO ROSSI METHOD </a:t>
            </a:r>
          </a:p>
          <a:p>
            <a:pPr marL="285750" indent="-285750" algn="ctr">
              <a:buFont typeface="Arial" panose="020B0604020202020204" pitchFamily="34" charset="0"/>
              <a:buChar char="•"/>
            </a:pPr>
            <a:r>
              <a:rPr lang="en-GB" sz="1800" b="1" dirty="0">
                <a:solidFill>
                  <a:schemeClr val="accent1">
                    <a:lumMod val="75000"/>
                  </a:schemeClr>
                </a:solidFill>
              </a:rPr>
              <a:t>PEER TUTORING </a:t>
            </a:r>
          </a:p>
          <a:p>
            <a:pPr marL="285750" indent="-285750" algn="ctr">
              <a:buFont typeface="Arial" panose="020B0604020202020204" pitchFamily="34" charset="0"/>
              <a:buChar char="•"/>
            </a:pPr>
            <a:r>
              <a:rPr lang="en-GB" sz="1800" b="1" dirty="0">
                <a:solidFill>
                  <a:schemeClr val="accent1">
                    <a:lumMod val="75000"/>
                  </a:schemeClr>
                </a:solidFill>
              </a:rPr>
              <a:t>FLIPPED CLASSROOM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2" name="Pentagon 1">
            <a:extLst>
              <a:ext uri="{FF2B5EF4-FFF2-40B4-BE49-F238E27FC236}">
                <a16:creationId xmlns:a16="http://schemas.microsoft.com/office/drawing/2014/main" id="{85A98072-FB48-8611-A468-BBD380302E97}"/>
              </a:ext>
            </a:extLst>
          </p:cNvPr>
          <p:cNvSpPr/>
          <p:nvPr/>
        </p:nvSpPr>
        <p:spPr>
          <a:xfrm>
            <a:off x="639338" y="96643"/>
            <a:ext cx="4453054" cy="4720683"/>
          </a:xfrm>
          <a:prstGeom prst="pentagon">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b="1" dirty="0">
                <a:ln>
                  <a:solidFill>
                    <a:srgbClr val="002060"/>
                  </a:solidFill>
                </a:ln>
              </a:rPr>
              <a:t>COOPERATIVE LEARNING </a:t>
            </a:r>
          </a:p>
          <a:p>
            <a:pPr algn="ctr"/>
            <a:endParaRPr lang="it-IT" sz="2400" b="1" dirty="0">
              <a:ln>
                <a:solidFill>
                  <a:srgbClr val="002060"/>
                </a:solidFill>
              </a:ln>
            </a:endParaRPr>
          </a:p>
          <a:p>
            <a:pPr algn="ctr"/>
            <a:r>
              <a:rPr lang="it-IT" sz="2400" b="1" dirty="0">
                <a:ln>
                  <a:solidFill>
                    <a:srgbClr val="002060"/>
                  </a:solidFill>
                </a:ln>
              </a:rPr>
              <a:t>(THE STEFANO ROSSI METHOD- COOPERATIVE DYDACTIC IN DIFFICULT CLASSROOMS)</a:t>
            </a:r>
          </a:p>
          <a:p>
            <a:pPr marL="342900" indent="-342900" algn="just">
              <a:buFont typeface="Arial" panose="020B0604020202020204" pitchFamily="34" charset="0"/>
              <a:buChar char="•"/>
            </a:pPr>
            <a:endParaRPr lang="it-IT" dirty="0">
              <a:ln>
                <a:solidFill>
                  <a:srgbClr val="002060"/>
                </a:solidFill>
              </a:ln>
            </a:endParaRPr>
          </a:p>
          <a:p>
            <a:pPr marL="342900" indent="-342900" algn="just">
              <a:buFont typeface="Arial" panose="020B0604020202020204" pitchFamily="34" charset="0"/>
              <a:buChar char="•"/>
            </a:pPr>
            <a:endParaRPr lang="it-IT" dirty="0">
              <a:ln>
                <a:solidFill>
                  <a:srgbClr val="002060"/>
                </a:solidFill>
              </a:ln>
            </a:endParaRPr>
          </a:p>
        </p:txBody>
      </p:sp>
    </p:spTree>
    <p:extLst>
      <p:ext uri="{BB962C8B-B14F-4D97-AF65-F5344CB8AC3E}">
        <p14:creationId xmlns:p14="http://schemas.microsoft.com/office/powerpoint/2010/main" val="287742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2" name="TextBox 1">
            <a:extLst>
              <a:ext uri="{FF2B5EF4-FFF2-40B4-BE49-F238E27FC236}">
                <a16:creationId xmlns:a16="http://schemas.microsoft.com/office/drawing/2014/main" id="{63FD8B60-F17D-CACD-3694-F6C139F03611}"/>
              </a:ext>
            </a:extLst>
          </p:cNvPr>
          <p:cNvSpPr txBox="1"/>
          <p:nvPr/>
        </p:nvSpPr>
        <p:spPr>
          <a:xfrm>
            <a:off x="446050" y="706244"/>
            <a:ext cx="8244468" cy="4124206"/>
          </a:xfrm>
          <a:prstGeom prst="rect">
            <a:avLst/>
          </a:prstGeom>
          <a:noFill/>
          <a:ln w="57150">
            <a:solidFill>
              <a:schemeClr val="tx1"/>
            </a:solidFill>
          </a:ln>
        </p:spPr>
        <p:txBody>
          <a:bodyPr wrap="square" rtlCol="0">
            <a:spAutoFit/>
          </a:bodyPr>
          <a:lstStyle/>
          <a:p>
            <a:pPr marL="285750" indent="-285750">
              <a:buFont typeface="Arial" panose="020B0604020202020204" pitchFamily="34" charset="0"/>
              <a:buChar char="•"/>
            </a:pPr>
            <a:r>
              <a:rPr lang="it-IT" sz="1600" b="1" dirty="0"/>
              <a:t>COOPERATIVE LEARNING </a:t>
            </a:r>
            <a:r>
              <a:rPr lang="it-IT" sz="1600" dirty="0"/>
              <a:t>IS DIFFERENT FROM GROUPWORK</a:t>
            </a:r>
          </a:p>
          <a:p>
            <a:pPr marL="285750" indent="-285750">
              <a:buFont typeface="Arial" panose="020B0604020202020204" pitchFamily="34" charset="0"/>
              <a:buChar char="•"/>
            </a:pPr>
            <a:r>
              <a:rPr lang="it-IT" sz="1600" dirty="0"/>
              <a:t>GROUP WORK MAY ALLOW BRILLIANT STUDENTS TO PERFORM WELL.</a:t>
            </a:r>
          </a:p>
          <a:p>
            <a:pPr marL="285750" indent="-285750">
              <a:buFont typeface="Arial" panose="020B0604020202020204" pitchFamily="34" charset="0"/>
              <a:buChar char="•"/>
            </a:pPr>
            <a:r>
              <a:rPr lang="it-IT" sz="1600" dirty="0"/>
              <a:t>ON THE CONTRARY, COOPERATIVE LEARNING HAS THE FOLLOWING 5 DISTINCTIVE CARACTHERISTICS:</a:t>
            </a:r>
          </a:p>
          <a:p>
            <a:pPr marL="285750" indent="-285750">
              <a:buFont typeface="Arial" panose="020B0604020202020204" pitchFamily="34" charset="0"/>
              <a:buChar char="•"/>
            </a:pPr>
            <a:endParaRPr lang="it-IT" sz="1600" dirty="0"/>
          </a:p>
          <a:p>
            <a:pPr marL="342900" indent="-342900">
              <a:lnSpc>
                <a:spcPct val="150000"/>
              </a:lnSpc>
              <a:buFont typeface="+mj-lt"/>
              <a:buAutoNum type="arabicPeriod"/>
            </a:pPr>
            <a:r>
              <a:rPr lang="en-GB" sz="1600" dirty="0"/>
              <a:t>the first element is POSITIVE INTERDEPENDENCE, which literally binds students to cooperate. Unlike classical group work, cooperative activity can be completed only by combining the strengths of all components;</a:t>
            </a:r>
          </a:p>
          <a:p>
            <a:pPr marL="342900" indent="-342900">
              <a:lnSpc>
                <a:spcPct val="150000"/>
              </a:lnSpc>
              <a:buFont typeface="+mj-lt"/>
              <a:buAutoNum type="arabicPeriod"/>
            </a:pPr>
            <a:r>
              <a:rPr lang="en-GB" sz="1600" dirty="0"/>
              <a:t>- The second element concerns SOCIAL SKILLS, which in cooperative learning are subject to observation and evaluation by the teacher;</a:t>
            </a:r>
          </a:p>
          <a:p>
            <a:pPr marL="342900" indent="-342900">
              <a:lnSpc>
                <a:spcPct val="150000"/>
              </a:lnSpc>
              <a:buFont typeface="+mj-lt"/>
              <a:buAutoNum type="arabicPeriod"/>
            </a:pPr>
            <a:r>
              <a:rPr lang="en-GB" sz="1600" dirty="0"/>
              <a:t>the third element concerns RESPONSIBILITY: in classical group work the responsa-</a:t>
            </a:r>
            <a:r>
              <a:rPr lang="en-GB" sz="1600" dirty="0" err="1"/>
              <a:t>bility</a:t>
            </a:r>
            <a:r>
              <a:rPr lang="en-GB" sz="1600" dirty="0"/>
              <a:t> is collective, while in cooperative learning it is individual;</a:t>
            </a:r>
          </a:p>
          <a:p>
            <a:endParaRPr lang="it-IT" dirty="0"/>
          </a:p>
        </p:txBody>
      </p:sp>
    </p:spTree>
    <p:extLst>
      <p:ext uri="{BB962C8B-B14F-4D97-AF65-F5344CB8AC3E}">
        <p14:creationId xmlns:p14="http://schemas.microsoft.com/office/powerpoint/2010/main" val="73498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2" name="TextBox 1">
            <a:extLst>
              <a:ext uri="{FF2B5EF4-FFF2-40B4-BE49-F238E27FC236}">
                <a16:creationId xmlns:a16="http://schemas.microsoft.com/office/drawing/2014/main" id="{63FD8B60-F17D-CACD-3694-F6C139F03611}"/>
              </a:ext>
            </a:extLst>
          </p:cNvPr>
          <p:cNvSpPr txBox="1"/>
          <p:nvPr/>
        </p:nvSpPr>
        <p:spPr>
          <a:xfrm>
            <a:off x="446050" y="706244"/>
            <a:ext cx="8244468" cy="2585323"/>
          </a:xfrm>
          <a:prstGeom prst="rect">
            <a:avLst/>
          </a:prstGeom>
          <a:noFill/>
          <a:ln w="57150">
            <a:solidFill>
              <a:schemeClr val="tx1"/>
            </a:solidFill>
          </a:ln>
        </p:spPr>
        <p:txBody>
          <a:bodyPr wrap="square" rtlCol="0">
            <a:spAutoFit/>
          </a:bodyPr>
          <a:lstStyle/>
          <a:p>
            <a:pPr marL="342900" indent="-342900">
              <a:lnSpc>
                <a:spcPct val="150000"/>
              </a:lnSpc>
              <a:buFont typeface="+mj-lt"/>
              <a:buAutoNum type="arabicPeriod"/>
            </a:pPr>
            <a:r>
              <a:rPr lang="en-GB" sz="2000" dirty="0"/>
              <a:t>the fourth element is MONITORING, which is generic and optional in group work, but specific and essential in cooperative learning, finally</a:t>
            </a:r>
          </a:p>
          <a:p>
            <a:pPr marL="342900" indent="-342900">
              <a:lnSpc>
                <a:spcPct val="150000"/>
              </a:lnSpc>
              <a:buFont typeface="+mj-lt"/>
              <a:buAutoNum type="arabicPeriod"/>
            </a:pPr>
            <a:r>
              <a:rPr lang="en-GB" sz="2000" dirty="0"/>
              <a:t>the fifth element is EVALUATION, which is collective in group work, </a:t>
            </a:r>
            <a:r>
              <a:rPr lang="en-GB" sz="2000" dirty="0" err="1"/>
              <a:t>butindividual</a:t>
            </a:r>
            <a:r>
              <a:rPr lang="en-GB" sz="2000" dirty="0"/>
              <a:t> in cooperative learning.</a:t>
            </a:r>
            <a:endParaRPr lang="it-IT" sz="2000" dirty="0"/>
          </a:p>
          <a:p>
            <a:endParaRPr lang="it-IT" dirty="0"/>
          </a:p>
          <a:p>
            <a:endParaRPr lang="it-IT" dirty="0"/>
          </a:p>
          <a:p>
            <a:endParaRPr lang="it-IT" dirty="0"/>
          </a:p>
        </p:txBody>
      </p:sp>
    </p:spTree>
    <p:extLst>
      <p:ext uri="{BB962C8B-B14F-4D97-AF65-F5344CB8AC3E}">
        <p14:creationId xmlns:p14="http://schemas.microsoft.com/office/powerpoint/2010/main" val="258748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1F268CE-126B-53D4-3040-9EF3B415629E}"/>
              </a:ext>
            </a:extLst>
          </p:cNvPr>
          <p:cNvSpPr/>
          <p:nvPr/>
        </p:nvSpPr>
        <p:spPr>
          <a:xfrm>
            <a:off x="683940" y="1397620"/>
            <a:ext cx="4802460" cy="1999785"/>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800" b="1" dirty="0"/>
              <a:t>STEFANO ROSSI METHOD</a:t>
            </a:r>
          </a:p>
          <a:p>
            <a:pPr algn="ctr"/>
            <a:r>
              <a:rPr lang="it-IT" sz="2800" b="1" dirty="0"/>
              <a:t>«COOPERATIVE LEARNING»</a:t>
            </a:r>
          </a:p>
        </p:txBody>
      </p:sp>
    </p:spTree>
    <p:extLst>
      <p:ext uri="{BB962C8B-B14F-4D97-AF65-F5344CB8AC3E}">
        <p14:creationId xmlns:p14="http://schemas.microsoft.com/office/powerpoint/2010/main" val="178393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F8F54FD-BA71-6838-C052-22300DDB339C}"/>
              </a:ext>
            </a:extLst>
          </p:cNvPr>
          <p:cNvSpPr/>
          <p:nvPr/>
        </p:nvSpPr>
        <p:spPr>
          <a:xfrm>
            <a:off x="219307" y="334536"/>
            <a:ext cx="8705385" cy="4363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 Rossi Method proposes cooperative teaching characterized by five elements of innovation:</a:t>
            </a:r>
          </a:p>
          <a:p>
            <a:pPr algn="ctr"/>
            <a:endParaRPr lang="en-GB" dirty="0"/>
          </a:p>
          <a:p>
            <a:pPr marL="342900" indent="-342900" algn="ctr">
              <a:lnSpc>
                <a:spcPct val="150000"/>
              </a:lnSpc>
              <a:buFont typeface="+mj-lt"/>
              <a:buAutoNum type="arabicPeriod"/>
            </a:pPr>
            <a:r>
              <a:rPr lang="en-GB" sz="2400" dirty="0"/>
              <a:t>the triphasic lesson</a:t>
            </a:r>
          </a:p>
          <a:p>
            <a:pPr marL="342900" indent="-342900" algn="ctr">
              <a:lnSpc>
                <a:spcPct val="150000"/>
              </a:lnSpc>
              <a:buFont typeface="+mj-lt"/>
              <a:buAutoNum type="arabicPeriod"/>
            </a:pPr>
            <a:r>
              <a:rPr lang="en-GB" sz="2400" dirty="0"/>
              <a:t> micro-groups</a:t>
            </a:r>
          </a:p>
          <a:p>
            <a:pPr marL="342900" indent="-342900" algn="ctr">
              <a:lnSpc>
                <a:spcPct val="150000"/>
              </a:lnSpc>
              <a:buFont typeface="+mj-lt"/>
              <a:buAutoNum type="arabicPeriod"/>
            </a:pPr>
            <a:r>
              <a:rPr lang="en-GB" sz="2400" dirty="0"/>
              <a:t> Third element: empathy</a:t>
            </a:r>
          </a:p>
          <a:p>
            <a:pPr marL="342900" indent="-342900" algn="ctr">
              <a:lnSpc>
                <a:spcPct val="150000"/>
              </a:lnSpc>
              <a:buFont typeface="+mj-lt"/>
              <a:buAutoNum type="arabicPeriod"/>
            </a:pPr>
            <a:r>
              <a:rPr lang="en-GB" sz="2400" dirty="0"/>
              <a:t> Fourth element: cooperative formats</a:t>
            </a:r>
          </a:p>
          <a:p>
            <a:pPr marL="342900" indent="-342900" algn="ctr">
              <a:lnSpc>
                <a:spcPct val="150000"/>
              </a:lnSpc>
              <a:buFont typeface="+mj-lt"/>
              <a:buAutoNum type="arabicPeriod"/>
            </a:pPr>
            <a:r>
              <a:rPr lang="en-GB" sz="2400" dirty="0"/>
              <a:t>5 Fifth element: few minutes to discuss learning activities</a:t>
            </a:r>
            <a:endParaRPr lang="it-IT" sz="2400" dirty="0"/>
          </a:p>
        </p:txBody>
      </p:sp>
    </p:spTree>
    <p:extLst>
      <p:ext uri="{BB962C8B-B14F-4D97-AF65-F5344CB8AC3E}">
        <p14:creationId xmlns:p14="http://schemas.microsoft.com/office/powerpoint/2010/main" val="86694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5771C8-4251-484E-D045-18C4E2929B9D}"/>
              </a:ext>
            </a:extLst>
          </p:cNvPr>
          <p:cNvSpPr/>
          <p:nvPr/>
        </p:nvSpPr>
        <p:spPr>
          <a:xfrm>
            <a:off x="669073" y="296901"/>
            <a:ext cx="7642302" cy="4549697"/>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accent1">
                    <a:lumMod val="50000"/>
                  </a:schemeClr>
                </a:solidFill>
              </a:rPr>
              <a:t>TRIPHASIC LESSON: </a:t>
            </a:r>
          </a:p>
          <a:p>
            <a:pPr algn="ctr"/>
            <a:endParaRPr lang="it-IT" sz="3200" dirty="0">
              <a:solidFill>
                <a:schemeClr val="accent1">
                  <a:lumMod val="50000"/>
                </a:schemeClr>
              </a:solidFill>
            </a:endParaRPr>
          </a:p>
          <a:p>
            <a:pPr marL="342900" indent="-342900" algn="ctr">
              <a:buFont typeface="+mj-lt"/>
              <a:buAutoNum type="arabicPeriod"/>
            </a:pPr>
            <a:r>
              <a:rPr lang="it-IT" sz="3200" dirty="0">
                <a:solidFill>
                  <a:schemeClr val="accent1">
                    <a:lumMod val="50000"/>
                  </a:schemeClr>
                </a:solidFill>
              </a:rPr>
              <a:t>OPENING LECTURE </a:t>
            </a:r>
          </a:p>
          <a:p>
            <a:pPr marL="342900" indent="-342900" algn="ctr">
              <a:buFont typeface="+mj-lt"/>
              <a:buAutoNum type="arabicPeriod"/>
            </a:pPr>
            <a:r>
              <a:rPr lang="it-IT" sz="3200" dirty="0">
                <a:solidFill>
                  <a:schemeClr val="accent1">
                    <a:lumMod val="50000"/>
                  </a:schemeClr>
                </a:solidFill>
              </a:rPr>
              <a:t>(max 20 minutes </a:t>
            </a:r>
            <a:r>
              <a:rPr lang="it-IT" sz="3200" dirty="0" err="1">
                <a:solidFill>
                  <a:schemeClr val="accent1">
                    <a:lumMod val="50000"/>
                  </a:schemeClr>
                </a:solidFill>
              </a:rPr>
              <a:t>because</a:t>
            </a:r>
            <a:r>
              <a:rPr lang="it-IT" sz="3200" dirty="0">
                <a:solidFill>
                  <a:schemeClr val="accent1">
                    <a:lumMod val="50000"/>
                  </a:schemeClr>
                </a:solidFill>
              </a:rPr>
              <a:t> of the </a:t>
            </a:r>
            <a:r>
              <a:rPr lang="it-IT" sz="3200" dirty="0" err="1">
                <a:solidFill>
                  <a:schemeClr val="accent1">
                    <a:lumMod val="50000"/>
                  </a:schemeClr>
                </a:solidFill>
              </a:rPr>
              <a:t>level</a:t>
            </a:r>
            <a:r>
              <a:rPr lang="it-IT" sz="3200" dirty="0">
                <a:solidFill>
                  <a:schemeClr val="accent1">
                    <a:lumMod val="50000"/>
                  </a:schemeClr>
                </a:solidFill>
              </a:rPr>
              <a:t> of </a:t>
            </a:r>
            <a:r>
              <a:rPr lang="it-IT" sz="3200" dirty="0" err="1">
                <a:solidFill>
                  <a:schemeClr val="accent1">
                    <a:lumMod val="50000"/>
                  </a:schemeClr>
                </a:solidFill>
              </a:rPr>
              <a:t>attention</a:t>
            </a:r>
            <a:r>
              <a:rPr lang="it-IT" sz="3200" dirty="0">
                <a:solidFill>
                  <a:schemeClr val="accent1">
                    <a:lumMod val="50000"/>
                  </a:schemeClr>
                </a:solidFill>
              </a:rPr>
              <a:t> of </a:t>
            </a:r>
            <a:r>
              <a:rPr lang="it-IT" sz="3200" dirty="0" err="1">
                <a:solidFill>
                  <a:schemeClr val="accent1">
                    <a:lumMod val="50000"/>
                  </a:schemeClr>
                </a:solidFill>
              </a:rPr>
              <a:t>today’s</a:t>
            </a:r>
            <a:r>
              <a:rPr lang="it-IT" sz="3200" dirty="0">
                <a:solidFill>
                  <a:schemeClr val="accent1">
                    <a:lumMod val="50000"/>
                  </a:schemeClr>
                </a:solidFill>
              </a:rPr>
              <a:t> </a:t>
            </a:r>
            <a:r>
              <a:rPr lang="it-IT" sz="3200" dirty="0" err="1">
                <a:solidFill>
                  <a:schemeClr val="accent1">
                    <a:lumMod val="50000"/>
                  </a:schemeClr>
                </a:solidFill>
              </a:rPr>
              <a:t>students</a:t>
            </a:r>
            <a:endParaRPr lang="it-IT" sz="3200" dirty="0">
              <a:solidFill>
                <a:schemeClr val="accent1">
                  <a:lumMod val="50000"/>
                </a:schemeClr>
              </a:solidFill>
            </a:endParaRPr>
          </a:p>
        </p:txBody>
      </p:sp>
    </p:spTree>
    <p:extLst>
      <p:ext uri="{BB962C8B-B14F-4D97-AF65-F5344CB8AC3E}">
        <p14:creationId xmlns:p14="http://schemas.microsoft.com/office/powerpoint/2010/main" val="361018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5771C8-4251-484E-D045-18C4E2929B9D}"/>
              </a:ext>
            </a:extLst>
          </p:cNvPr>
          <p:cNvSpPr/>
          <p:nvPr/>
        </p:nvSpPr>
        <p:spPr>
          <a:xfrm>
            <a:off x="669073" y="296901"/>
            <a:ext cx="7642302" cy="4549697"/>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1">
                    <a:lumMod val="50000"/>
                  </a:schemeClr>
                </a:solidFill>
              </a:rPr>
              <a:t>2. COOPERATION: micro-groups, work for about 25 minutes. </a:t>
            </a:r>
            <a:endParaRPr lang="it-IT" sz="3200" dirty="0">
              <a:solidFill>
                <a:schemeClr val="accent1">
                  <a:lumMod val="50000"/>
                </a:schemeClr>
              </a:solidFill>
            </a:endParaRPr>
          </a:p>
        </p:txBody>
      </p:sp>
    </p:spTree>
    <p:extLst>
      <p:ext uri="{BB962C8B-B14F-4D97-AF65-F5344CB8AC3E}">
        <p14:creationId xmlns:p14="http://schemas.microsoft.com/office/powerpoint/2010/main" val="43238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5771C8-4251-484E-D045-18C4E2929B9D}"/>
              </a:ext>
            </a:extLst>
          </p:cNvPr>
          <p:cNvSpPr/>
          <p:nvPr/>
        </p:nvSpPr>
        <p:spPr>
          <a:xfrm>
            <a:off x="669073" y="296901"/>
            <a:ext cx="7642302" cy="4549697"/>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accent1">
                    <a:lumMod val="50000"/>
                  </a:schemeClr>
                </a:solidFill>
              </a:rPr>
              <a:t>In </a:t>
            </a:r>
            <a:r>
              <a:rPr lang="it-IT" sz="3200" dirty="0" err="1">
                <a:solidFill>
                  <a:schemeClr val="accent1">
                    <a:lumMod val="50000"/>
                  </a:schemeClr>
                </a:solidFill>
              </a:rPr>
              <a:t>this</a:t>
            </a:r>
            <a:r>
              <a:rPr lang="it-IT" sz="3200" dirty="0">
                <a:solidFill>
                  <a:schemeClr val="accent1">
                    <a:lumMod val="50000"/>
                  </a:schemeClr>
                </a:solidFill>
              </a:rPr>
              <a:t> </a:t>
            </a:r>
            <a:r>
              <a:rPr lang="it-IT" sz="3200" dirty="0" err="1">
                <a:solidFill>
                  <a:schemeClr val="accent1">
                    <a:lumMod val="50000"/>
                  </a:schemeClr>
                </a:solidFill>
              </a:rPr>
              <a:t>phase</a:t>
            </a:r>
            <a:r>
              <a:rPr lang="it-IT" sz="3200" dirty="0">
                <a:solidFill>
                  <a:schemeClr val="accent1">
                    <a:lumMod val="50000"/>
                  </a:schemeClr>
                </a:solidFill>
              </a:rPr>
              <a:t>, </a:t>
            </a:r>
            <a:r>
              <a:rPr lang="it-IT" sz="3200" dirty="0" err="1">
                <a:solidFill>
                  <a:schemeClr val="accent1">
                    <a:lumMod val="50000"/>
                  </a:schemeClr>
                </a:solidFill>
              </a:rPr>
              <a:t>students</a:t>
            </a:r>
            <a:r>
              <a:rPr lang="it-IT" sz="3200" dirty="0">
                <a:solidFill>
                  <a:schemeClr val="accent1">
                    <a:lumMod val="50000"/>
                  </a:schemeClr>
                </a:solidFill>
              </a:rPr>
              <a:t> </a:t>
            </a:r>
            <a:r>
              <a:rPr lang="it-IT" sz="3200" dirty="0" err="1">
                <a:solidFill>
                  <a:schemeClr val="accent1">
                    <a:lumMod val="50000"/>
                  </a:schemeClr>
                </a:solidFill>
              </a:rPr>
              <a:t>adhere</a:t>
            </a:r>
            <a:r>
              <a:rPr lang="it-IT" sz="3200" dirty="0">
                <a:solidFill>
                  <a:schemeClr val="accent1">
                    <a:lumMod val="50000"/>
                  </a:schemeClr>
                </a:solidFill>
              </a:rPr>
              <a:t> to formats and use creative ways of </a:t>
            </a:r>
            <a:r>
              <a:rPr lang="it-IT" sz="3200" dirty="0" err="1">
                <a:solidFill>
                  <a:schemeClr val="accent1">
                    <a:lumMod val="50000"/>
                  </a:schemeClr>
                </a:solidFill>
              </a:rPr>
              <a:t>addressing</a:t>
            </a:r>
            <a:r>
              <a:rPr lang="it-IT" sz="3200" dirty="0">
                <a:solidFill>
                  <a:schemeClr val="accent1">
                    <a:lumMod val="50000"/>
                  </a:schemeClr>
                </a:solidFill>
              </a:rPr>
              <a:t> the social </a:t>
            </a:r>
            <a:r>
              <a:rPr lang="it-IT" sz="3200" dirty="0" err="1">
                <a:solidFill>
                  <a:schemeClr val="accent1">
                    <a:lumMod val="50000"/>
                  </a:schemeClr>
                </a:solidFill>
              </a:rPr>
              <a:t>issues</a:t>
            </a:r>
            <a:r>
              <a:rPr lang="it-IT" sz="3200" dirty="0">
                <a:solidFill>
                  <a:schemeClr val="accent1">
                    <a:lumMod val="50000"/>
                  </a:schemeClr>
                </a:solidFill>
              </a:rPr>
              <a:t> </a:t>
            </a:r>
            <a:r>
              <a:rPr lang="it-IT" sz="3200" dirty="0" err="1">
                <a:solidFill>
                  <a:schemeClr val="accent1">
                    <a:lumMod val="50000"/>
                  </a:schemeClr>
                </a:solidFill>
              </a:rPr>
              <a:t>discussed</a:t>
            </a:r>
            <a:r>
              <a:rPr lang="it-IT" sz="3200" dirty="0">
                <a:solidFill>
                  <a:schemeClr val="accent1">
                    <a:lumMod val="50000"/>
                  </a:schemeClr>
                </a:solidFill>
              </a:rPr>
              <a:t> (like </a:t>
            </a:r>
            <a:r>
              <a:rPr lang="it-IT" sz="3200" dirty="0" err="1">
                <a:solidFill>
                  <a:schemeClr val="accent1">
                    <a:lumMod val="50000"/>
                  </a:schemeClr>
                </a:solidFill>
              </a:rPr>
              <a:t>bullying</a:t>
            </a:r>
            <a:r>
              <a:rPr lang="it-IT" sz="3200" dirty="0">
                <a:solidFill>
                  <a:schemeClr val="accent1">
                    <a:lumMod val="50000"/>
                  </a:schemeClr>
                </a:solidFill>
              </a:rPr>
              <a:t>) </a:t>
            </a:r>
          </a:p>
        </p:txBody>
      </p:sp>
    </p:spTree>
    <p:extLst>
      <p:ext uri="{BB962C8B-B14F-4D97-AF65-F5344CB8AC3E}">
        <p14:creationId xmlns:p14="http://schemas.microsoft.com/office/powerpoint/2010/main" val="181510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5771C8-4251-484E-D045-18C4E2929B9D}"/>
              </a:ext>
            </a:extLst>
          </p:cNvPr>
          <p:cNvSpPr/>
          <p:nvPr/>
        </p:nvSpPr>
        <p:spPr>
          <a:xfrm>
            <a:off x="669073" y="296901"/>
            <a:ext cx="7642302" cy="4549697"/>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err="1">
                <a:solidFill>
                  <a:schemeClr val="accent1">
                    <a:lumMod val="50000"/>
                  </a:schemeClr>
                </a:solidFill>
              </a:rPr>
              <a:t>It</a:t>
            </a:r>
            <a:r>
              <a:rPr lang="it-IT" sz="3200" dirty="0">
                <a:solidFill>
                  <a:schemeClr val="accent1">
                    <a:lumMod val="50000"/>
                  </a:schemeClr>
                </a:solidFill>
              </a:rPr>
              <a:t> </a:t>
            </a:r>
            <a:r>
              <a:rPr lang="it-IT" sz="3200" dirty="0" err="1">
                <a:solidFill>
                  <a:schemeClr val="accent1">
                    <a:lumMod val="50000"/>
                  </a:schemeClr>
                </a:solidFill>
              </a:rPr>
              <a:t>is</a:t>
            </a:r>
            <a:r>
              <a:rPr lang="it-IT" sz="3200" dirty="0">
                <a:solidFill>
                  <a:schemeClr val="accent1">
                    <a:lumMod val="50000"/>
                  </a:schemeClr>
                </a:solidFill>
              </a:rPr>
              <a:t> </a:t>
            </a:r>
            <a:r>
              <a:rPr lang="it-IT" sz="3200" dirty="0" err="1">
                <a:solidFill>
                  <a:schemeClr val="accent1">
                    <a:lumMod val="50000"/>
                  </a:schemeClr>
                </a:solidFill>
              </a:rPr>
              <a:t>their</a:t>
            </a:r>
            <a:r>
              <a:rPr lang="it-IT" sz="3200" dirty="0">
                <a:solidFill>
                  <a:schemeClr val="accent1">
                    <a:lumMod val="50000"/>
                  </a:schemeClr>
                </a:solidFill>
              </a:rPr>
              <a:t> </a:t>
            </a:r>
            <a:r>
              <a:rPr lang="it-IT" sz="3200" dirty="0" err="1">
                <a:solidFill>
                  <a:schemeClr val="accent1">
                    <a:lumMod val="50000"/>
                  </a:schemeClr>
                </a:solidFill>
              </a:rPr>
              <a:t>responsibility</a:t>
            </a:r>
            <a:r>
              <a:rPr lang="it-IT" sz="3200" dirty="0">
                <a:solidFill>
                  <a:schemeClr val="accent1">
                    <a:lumMod val="50000"/>
                  </a:schemeClr>
                </a:solidFill>
              </a:rPr>
              <a:t> to </a:t>
            </a:r>
            <a:r>
              <a:rPr lang="it-IT" sz="3200" dirty="0" err="1">
                <a:solidFill>
                  <a:schemeClr val="accent1">
                    <a:lumMod val="50000"/>
                  </a:schemeClr>
                </a:solidFill>
              </a:rPr>
              <a:t>find</a:t>
            </a:r>
            <a:r>
              <a:rPr lang="it-IT" sz="3200" dirty="0">
                <a:solidFill>
                  <a:schemeClr val="accent1">
                    <a:lumMod val="50000"/>
                  </a:schemeClr>
                </a:solidFill>
              </a:rPr>
              <a:t> </a:t>
            </a:r>
            <a:r>
              <a:rPr lang="it-IT" sz="3200" dirty="0" err="1">
                <a:solidFill>
                  <a:schemeClr val="accent1">
                    <a:lumMod val="50000"/>
                  </a:schemeClr>
                </a:solidFill>
              </a:rPr>
              <a:t>solutions</a:t>
            </a:r>
            <a:r>
              <a:rPr lang="it-IT" sz="3200" dirty="0">
                <a:solidFill>
                  <a:schemeClr val="accent1">
                    <a:lumMod val="50000"/>
                  </a:schemeClr>
                </a:solidFill>
              </a:rPr>
              <a:t>, and to </a:t>
            </a:r>
            <a:r>
              <a:rPr lang="it-IT" sz="3200" dirty="0" err="1">
                <a:solidFill>
                  <a:schemeClr val="accent1">
                    <a:lumMod val="50000"/>
                  </a:schemeClr>
                </a:solidFill>
              </a:rPr>
              <a:t>ensure</a:t>
            </a:r>
            <a:r>
              <a:rPr lang="it-IT" sz="3200" dirty="0">
                <a:solidFill>
                  <a:schemeClr val="accent1">
                    <a:lumMod val="50000"/>
                  </a:schemeClr>
                </a:solidFill>
              </a:rPr>
              <a:t> </a:t>
            </a:r>
            <a:r>
              <a:rPr lang="it-IT" sz="3200" dirty="0" err="1">
                <a:solidFill>
                  <a:schemeClr val="accent1">
                    <a:lumMod val="50000"/>
                  </a:schemeClr>
                </a:solidFill>
              </a:rPr>
              <a:t>that</a:t>
            </a:r>
            <a:r>
              <a:rPr lang="it-IT" sz="3200" dirty="0">
                <a:solidFill>
                  <a:schemeClr val="accent1">
                    <a:lumMod val="50000"/>
                  </a:schemeClr>
                </a:solidFill>
              </a:rPr>
              <a:t> </a:t>
            </a:r>
            <a:r>
              <a:rPr lang="it-IT" sz="3200" dirty="0" err="1">
                <a:solidFill>
                  <a:schemeClr val="accent1">
                    <a:lumMod val="50000"/>
                  </a:schemeClr>
                </a:solidFill>
              </a:rPr>
              <a:t>all</a:t>
            </a:r>
            <a:r>
              <a:rPr lang="it-IT" sz="3200" dirty="0">
                <a:solidFill>
                  <a:schemeClr val="accent1">
                    <a:lumMod val="50000"/>
                  </a:schemeClr>
                </a:solidFill>
              </a:rPr>
              <a:t> </a:t>
            </a:r>
            <a:r>
              <a:rPr lang="it-IT" sz="3200" dirty="0" err="1">
                <a:solidFill>
                  <a:schemeClr val="accent1">
                    <a:lumMod val="50000"/>
                  </a:schemeClr>
                </a:solidFill>
              </a:rPr>
              <a:t>students</a:t>
            </a:r>
            <a:r>
              <a:rPr lang="it-IT" sz="3200" dirty="0">
                <a:solidFill>
                  <a:schemeClr val="accent1">
                    <a:lumMod val="50000"/>
                  </a:schemeClr>
                </a:solidFill>
              </a:rPr>
              <a:t> </a:t>
            </a:r>
            <a:r>
              <a:rPr lang="it-IT" sz="3200" dirty="0" err="1">
                <a:solidFill>
                  <a:schemeClr val="accent1">
                    <a:lumMod val="50000"/>
                  </a:schemeClr>
                </a:solidFill>
              </a:rPr>
              <a:t>have</a:t>
            </a:r>
            <a:r>
              <a:rPr lang="it-IT" sz="3200" dirty="0">
                <a:solidFill>
                  <a:schemeClr val="accent1">
                    <a:lumMod val="50000"/>
                  </a:schemeClr>
                </a:solidFill>
              </a:rPr>
              <a:t> </a:t>
            </a:r>
            <a:r>
              <a:rPr lang="it-IT" sz="3200" dirty="0" err="1">
                <a:solidFill>
                  <a:schemeClr val="accent1">
                    <a:lumMod val="50000"/>
                  </a:schemeClr>
                </a:solidFill>
              </a:rPr>
              <a:t>understood</a:t>
            </a:r>
            <a:r>
              <a:rPr lang="it-IT" sz="3200" dirty="0">
                <a:solidFill>
                  <a:schemeClr val="accent1">
                    <a:lumMod val="50000"/>
                  </a:schemeClr>
                </a:solidFill>
              </a:rPr>
              <a:t> the </a:t>
            </a:r>
            <a:r>
              <a:rPr lang="it-IT" sz="3200" dirty="0" err="1">
                <a:solidFill>
                  <a:schemeClr val="accent1">
                    <a:lumMod val="50000"/>
                  </a:schemeClr>
                </a:solidFill>
              </a:rPr>
              <a:t>topic</a:t>
            </a:r>
            <a:r>
              <a:rPr lang="it-IT" sz="3200" dirty="0">
                <a:solidFill>
                  <a:schemeClr val="accent1">
                    <a:lumMod val="50000"/>
                  </a:schemeClr>
                </a:solidFill>
              </a:rPr>
              <a:t> </a:t>
            </a:r>
            <a:r>
              <a:rPr lang="it-IT" sz="3200" dirty="0" err="1">
                <a:solidFill>
                  <a:schemeClr val="accent1">
                    <a:lumMod val="50000"/>
                  </a:schemeClr>
                </a:solidFill>
              </a:rPr>
              <a:t>object</a:t>
            </a:r>
            <a:r>
              <a:rPr lang="it-IT" sz="3200" dirty="0">
                <a:solidFill>
                  <a:schemeClr val="accent1">
                    <a:lumMod val="50000"/>
                  </a:schemeClr>
                </a:solidFill>
              </a:rPr>
              <a:t> of </a:t>
            </a:r>
            <a:r>
              <a:rPr lang="it-IT" sz="3200" dirty="0" err="1">
                <a:solidFill>
                  <a:schemeClr val="accent1">
                    <a:lumMod val="50000"/>
                  </a:schemeClr>
                </a:solidFill>
              </a:rPr>
              <a:t>discussion</a:t>
            </a:r>
            <a:endParaRPr lang="it-IT" sz="3200" dirty="0">
              <a:solidFill>
                <a:schemeClr val="accent1">
                  <a:lumMod val="50000"/>
                </a:schemeClr>
              </a:solidFill>
            </a:endParaRPr>
          </a:p>
        </p:txBody>
      </p:sp>
    </p:spTree>
    <p:extLst>
      <p:ext uri="{BB962C8B-B14F-4D97-AF65-F5344CB8AC3E}">
        <p14:creationId xmlns:p14="http://schemas.microsoft.com/office/powerpoint/2010/main" val="394684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432BCF-0A99-A4F8-9ED2-3E4B3361851F}"/>
              </a:ext>
            </a:extLst>
          </p:cNvPr>
          <p:cNvGraphicFramePr>
            <a:graphicFrameLocks noGrp="1"/>
          </p:cNvGraphicFramePr>
          <p:nvPr>
            <p:extLst>
              <p:ext uri="{D42A27DB-BD31-4B8C-83A1-F6EECF244321}">
                <p14:modId xmlns:p14="http://schemas.microsoft.com/office/powerpoint/2010/main" val="447924703"/>
              </p:ext>
            </p:extLst>
          </p:nvPr>
        </p:nvGraphicFramePr>
        <p:xfrm>
          <a:off x="527824" y="2008706"/>
          <a:ext cx="3969835" cy="1188720"/>
        </p:xfrm>
        <a:graphic>
          <a:graphicData uri="http://schemas.openxmlformats.org/drawingml/2006/table">
            <a:tbl>
              <a:tblPr/>
              <a:tblGrid>
                <a:gridCol w="3969835">
                  <a:extLst>
                    <a:ext uri="{9D8B030D-6E8A-4147-A177-3AD203B41FA5}">
                      <a16:colId xmlns:a16="http://schemas.microsoft.com/office/drawing/2014/main" val="1132857572"/>
                    </a:ext>
                  </a:extLst>
                </a:gridCol>
              </a:tblGrid>
              <a:tr h="1033347">
                <a:tc>
                  <a:txBody>
                    <a:bodyPr/>
                    <a:lstStyle/>
                    <a:p>
                      <a:pPr algn="ctr"/>
                      <a:r>
                        <a:rPr lang="it-IT" sz="3600" b="1" dirty="0"/>
                        <a:t>WELCOME BACK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63987362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5771C8-4251-484E-D045-18C4E2929B9D}"/>
              </a:ext>
            </a:extLst>
          </p:cNvPr>
          <p:cNvSpPr/>
          <p:nvPr/>
        </p:nvSpPr>
        <p:spPr>
          <a:xfrm>
            <a:off x="669073" y="296901"/>
            <a:ext cx="7642302" cy="4549697"/>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err="1">
                <a:solidFill>
                  <a:schemeClr val="accent1">
                    <a:lumMod val="50000"/>
                  </a:schemeClr>
                </a:solidFill>
              </a:rPr>
              <a:t>This</a:t>
            </a:r>
            <a:r>
              <a:rPr lang="it-IT" sz="3200" dirty="0">
                <a:solidFill>
                  <a:schemeClr val="accent1">
                    <a:lumMod val="50000"/>
                  </a:schemeClr>
                </a:solidFill>
              </a:rPr>
              <a:t> </a:t>
            </a:r>
            <a:r>
              <a:rPr lang="it-IT" sz="3200" dirty="0" err="1">
                <a:solidFill>
                  <a:schemeClr val="accent1">
                    <a:lumMod val="50000"/>
                  </a:schemeClr>
                </a:solidFill>
              </a:rPr>
              <a:t>allows</a:t>
            </a:r>
            <a:r>
              <a:rPr lang="it-IT" sz="3200" dirty="0">
                <a:solidFill>
                  <a:schemeClr val="accent1">
                    <a:lumMod val="50000"/>
                  </a:schemeClr>
                </a:solidFill>
              </a:rPr>
              <a:t> </a:t>
            </a:r>
            <a:r>
              <a:rPr lang="it-IT" sz="3200" dirty="0" err="1">
                <a:solidFill>
                  <a:schemeClr val="accent1">
                    <a:lumMod val="50000"/>
                  </a:schemeClr>
                </a:solidFill>
              </a:rPr>
              <a:t>real</a:t>
            </a:r>
            <a:r>
              <a:rPr lang="it-IT" sz="3200" dirty="0">
                <a:solidFill>
                  <a:schemeClr val="accent1">
                    <a:lumMod val="50000"/>
                  </a:schemeClr>
                </a:solidFill>
              </a:rPr>
              <a:t> </a:t>
            </a:r>
            <a:r>
              <a:rPr lang="it-IT" sz="3200" dirty="0" err="1">
                <a:solidFill>
                  <a:schemeClr val="accent1">
                    <a:lumMod val="50000"/>
                  </a:schemeClr>
                </a:solidFill>
              </a:rPr>
              <a:t>cooperation</a:t>
            </a:r>
            <a:r>
              <a:rPr lang="it-IT" sz="3200" dirty="0">
                <a:solidFill>
                  <a:schemeClr val="accent1">
                    <a:lumMod val="50000"/>
                  </a:schemeClr>
                </a:solidFill>
              </a:rPr>
              <a:t>, some </a:t>
            </a:r>
            <a:r>
              <a:rPr lang="it-IT" sz="3200" dirty="0" err="1">
                <a:solidFill>
                  <a:schemeClr val="accent1">
                    <a:lumMod val="50000"/>
                  </a:schemeClr>
                </a:solidFill>
              </a:rPr>
              <a:t>students</a:t>
            </a:r>
            <a:r>
              <a:rPr lang="it-IT" sz="3200" dirty="0">
                <a:solidFill>
                  <a:schemeClr val="accent1">
                    <a:lumMod val="50000"/>
                  </a:schemeClr>
                </a:solidFill>
              </a:rPr>
              <a:t> </a:t>
            </a:r>
            <a:r>
              <a:rPr lang="it-IT" sz="3200" dirty="0" err="1">
                <a:solidFill>
                  <a:schemeClr val="accent1">
                    <a:lumMod val="50000"/>
                  </a:schemeClr>
                </a:solidFill>
              </a:rPr>
              <a:t>will</a:t>
            </a:r>
            <a:r>
              <a:rPr lang="it-IT" sz="3200" dirty="0">
                <a:solidFill>
                  <a:schemeClr val="accent1">
                    <a:lumMod val="50000"/>
                  </a:schemeClr>
                </a:solidFill>
              </a:rPr>
              <a:t> be «</a:t>
            </a:r>
            <a:r>
              <a:rPr lang="it-IT" sz="3200" dirty="0" err="1">
                <a:solidFill>
                  <a:schemeClr val="accent1">
                    <a:lumMod val="50000"/>
                  </a:schemeClr>
                </a:solidFill>
              </a:rPr>
              <a:t>teaching</a:t>
            </a:r>
            <a:r>
              <a:rPr lang="it-IT" sz="3200" dirty="0">
                <a:solidFill>
                  <a:schemeClr val="accent1">
                    <a:lumMod val="50000"/>
                  </a:schemeClr>
                </a:solidFill>
              </a:rPr>
              <a:t>», </a:t>
            </a:r>
            <a:r>
              <a:rPr lang="it-IT" sz="3200" dirty="0" err="1">
                <a:solidFill>
                  <a:schemeClr val="accent1">
                    <a:lumMod val="50000"/>
                  </a:schemeClr>
                </a:solidFill>
              </a:rPr>
              <a:t>others</a:t>
            </a:r>
            <a:r>
              <a:rPr lang="it-IT" sz="3200" dirty="0">
                <a:solidFill>
                  <a:schemeClr val="accent1">
                    <a:lumMod val="50000"/>
                  </a:schemeClr>
                </a:solidFill>
              </a:rPr>
              <a:t> </a:t>
            </a:r>
            <a:r>
              <a:rPr lang="it-IT" sz="3200" dirty="0" err="1">
                <a:solidFill>
                  <a:schemeClr val="accent1">
                    <a:lumMod val="50000"/>
                  </a:schemeClr>
                </a:solidFill>
              </a:rPr>
              <a:t>will</a:t>
            </a:r>
            <a:r>
              <a:rPr lang="it-IT" sz="3200" dirty="0">
                <a:solidFill>
                  <a:schemeClr val="accent1">
                    <a:lumMod val="50000"/>
                  </a:schemeClr>
                </a:solidFill>
              </a:rPr>
              <a:t> be «</a:t>
            </a:r>
            <a:r>
              <a:rPr lang="it-IT" sz="3200" dirty="0" err="1">
                <a:solidFill>
                  <a:schemeClr val="accent1">
                    <a:lumMod val="50000"/>
                  </a:schemeClr>
                </a:solidFill>
              </a:rPr>
              <a:t>mediating</a:t>
            </a:r>
            <a:r>
              <a:rPr lang="it-IT" sz="3200" dirty="0">
                <a:solidFill>
                  <a:schemeClr val="accent1">
                    <a:lumMod val="50000"/>
                  </a:schemeClr>
                </a:solidFill>
              </a:rPr>
              <a:t>». </a:t>
            </a:r>
            <a:r>
              <a:rPr lang="it-IT" sz="3200" dirty="0" err="1">
                <a:solidFill>
                  <a:schemeClr val="accent1">
                    <a:lumMod val="50000"/>
                  </a:schemeClr>
                </a:solidFill>
              </a:rPr>
              <a:t>This</a:t>
            </a:r>
            <a:r>
              <a:rPr lang="it-IT" sz="3200" dirty="0">
                <a:solidFill>
                  <a:schemeClr val="accent1">
                    <a:lumMod val="50000"/>
                  </a:schemeClr>
                </a:solidFill>
              </a:rPr>
              <a:t> </a:t>
            </a:r>
            <a:r>
              <a:rPr lang="it-IT" sz="3200" dirty="0" err="1">
                <a:solidFill>
                  <a:schemeClr val="accent1">
                    <a:lumMod val="50000"/>
                  </a:schemeClr>
                </a:solidFill>
              </a:rPr>
              <a:t>needs</a:t>
            </a:r>
            <a:r>
              <a:rPr lang="it-IT" sz="3200" dirty="0">
                <a:solidFill>
                  <a:schemeClr val="accent1">
                    <a:lumMod val="50000"/>
                  </a:schemeClr>
                </a:solidFill>
              </a:rPr>
              <a:t> to </a:t>
            </a:r>
            <a:r>
              <a:rPr lang="it-IT" sz="3200" dirty="0" err="1">
                <a:solidFill>
                  <a:schemeClr val="accent1">
                    <a:lumMod val="50000"/>
                  </a:schemeClr>
                </a:solidFill>
              </a:rPr>
              <a:t>happen</a:t>
            </a:r>
            <a:r>
              <a:rPr lang="it-IT" sz="3200" dirty="0">
                <a:solidFill>
                  <a:schemeClr val="accent1">
                    <a:lumMod val="50000"/>
                  </a:schemeClr>
                </a:solidFill>
              </a:rPr>
              <a:t> </a:t>
            </a:r>
            <a:r>
              <a:rPr lang="it-IT" sz="3200" dirty="0" err="1">
                <a:solidFill>
                  <a:schemeClr val="accent1">
                    <a:lumMod val="50000"/>
                  </a:schemeClr>
                </a:solidFill>
              </a:rPr>
              <a:t>within</a:t>
            </a:r>
            <a:r>
              <a:rPr lang="it-IT" sz="3200" dirty="0">
                <a:solidFill>
                  <a:schemeClr val="accent1">
                    <a:lumMod val="50000"/>
                  </a:schemeClr>
                </a:solidFill>
              </a:rPr>
              <a:t> 25 minutes</a:t>
            </a:r>
          </a:p>
        </p:txBody>
      </p:sp>
    </p:spTree>
    <p:extLst>
      <p:ext uri="{BB962C8B-B14F-4D97-AF65-F5344CB8AC3E}">
        <p14:creationId xmlns:p14="http://schemas.microsoft.com/office/powerpoint/2010/main" val="2430096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5771C8-4251-484E-D045-18C4E2929B9D}"/>
              </a:ext>
            </a:extLst>
          </p:cNvPr>
          <p:cNvSpPr/>
          <p:nvPr/>
        </p:nvSpPr>
        <p:spPr>
          <a:xfrm>
            <a:off x="669073" y="296901"/>
            <a:ext cx="7642302" cy="4549697"/>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accent1">
                    <a:lumMod val="50000"/>
                  </a:schemeClr>
                </a:solidFill>
              </a:rPr>
              <a:t>The last part </a:t>
            </a:r>
            <a:r>
              <a:rPr lang="it-IT" sz="3200" dirty="0" err="1">
                <a:solidFill>
                  <a:schemeClr val="accent1">
                    <a:lumMod val="50000"/>
                  </a:schemeClr>
                </a:solidFill>
              </a:rPr>
              <a:t>is</a:t>
            </a:r>
            <a:r>
              <a:rPr lang="it-IT" sz="3200" dirty="0">
                <a:solidFill>
                  <a:schemeClr val="accent1">
                    <a:lumMod val="50000"/>
                  </a:schemeClr>
                </a:solidFill>
              </a:rPr>
              <a:t>:</a:t>
            </a:r>
          </a:p>
          <a:p>
            <a:pPr algn="ctr"/>
            <a:r>
              <a:rPr lang="it-IT" sz="3200" dirty="0">
                <a:solidFill>
                  <a:schemeClr val="accent1">
                    <a:lumMod val="50000"/>
                  </a:schemeClr>
                </a:solidFill>
              </a:rPr>
              <a:t> FINAL REFLECTIONS</a:t>
            </a:r>
          </a:p>
        </p:txBody>
      </p:sp>
    </p:spTree>
    <p:extLst>
      <p:ext uri="{BB962C8B-B14F-4D97-AF65-F5344CB8AC3E}">
        <p14:creationId xmlns:p14="http://schemas.microsoft.com/office/powerpoint/2010/main" val="377344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5771C8-4251-484E-D045-18C4E2929B9D}"/>
              </a:ext>
            </a:extLst>
          </p:cNvPr>
          <p:cNvSpPr/>
          <p:nvPr/>
        </p:nvSpPr>
        <p:spPr>
          <a:xfrm>
            <a:off x="646771" y="296901"/>
            <a:ext cx="7642302" cy="4549697"/>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accent1">
                    <a:lumMod val="50000"/>
                  </a:schemeClr>
                </a:solidFill>
              </a:rPr>
              <a:t>This will be an opportunity to reflect on one or more of the following aspects:</a:t>
            </a:r>
          </a:p>
          <a:p>
            <a:pPr algn="ctr"/>
            <a:endParaRPr lang="en-GB" sz="1800" dirty="0">
              <a:solidFill>
                <a:schemeClr val="accent1">
                  <a:lumMod val="50000"/>
                </a:schemeClr>
              </a:solidFill>
            </a:endParaRPr>
          </a:p>
          <a:p>
            <a:pPr marL="285750" indent="-285750" algn="ctr">
              <a:lnSpc>
                <a:spcPct val="150000"/>
              </a:lnSpc>
              <a:buFont typeface="Arial" panose="020B0604020202020204" pitchFamily="34" charset="0"/>
              <a:buChar char="•"/>
            </a:pPr>
            <a:r>
              <a:rPr lang="en-GB" sz="1800" dirty="0">
                <a:solidFill>
                  <a:schemeClr val="accent1">
                    <a:lumMod val="50000"/>
                  </a:schemeClr>
                </a:solidFill>
              </a:rPr>
              <a:t>disciplinary reflection (clarification, common mistakes but also integration of </a:t>
            </a:r>
            <a:r>
              <a:rPr lang="en-GB" sz="1800" dirty="0" err="1">
                <a:solidFill>
                  <a:schemeClr val="accent1">
                    <a:lumMod val="50000"/>
                  </a:schemeClr>
                </a:solidFill>
              </a:rPr>
              <a:t>thespecific</a:t>
            </a:r>
            <a:r>
              <a:rPr lang="en-GB" sz="1800" dirty="0">
                <a:solidFill>
                  <a:schemeClr val="accent1">
                    <a:lumMod val="50000"/>
                  </a:schemeClr>
                </a:solidFill>
              </a:rPr>
              <a:t> teaching topic);</a:t>
            </a:r>
          </a:p>
          <a:p>
            <a:pPr marL="285750" indent="-285750" algn="ctr">
              <a:lnSpc>
                <a:spcPct val="150000"/>
              </a:lnSpc>
              <a:buFont typeface="Arial" panose="020B0604020202020204" pitchFamily="34" charset="0"/>
              <a:buChar char="•"/>
            </a:pPr>
            <a:r>
              <a:rPr lang="en-GB" sz="1800" dirty="0">
                <a:solidFill>
                  <a:schemeClr val="accent1">
                    <a:lumMod val="50000"/>
                  </a:schemeClr>
                </a:solidFill>
              </a:rPr>
              <a:t> cultural reflection (thinking critically together);- social reflection (reflecting on the positive aspects and difficulties encountered du-ranting together); </a:t>
            </a:r>
            <a:endParaRPr lang="it-IT" sz="1800" dirty="0">
              <a:solidFill>
                <a:schemeClr val="accent1">
                  <a:lumMod val="50000"/>
                </a:schemeClr>
              </a:solidFill>
            </a:endParaRPr>
          </a:p>
        </p:txBody>
      </p:sp>
    </p:spTree>
    <p:extLst>
      <p:ext uri="{BB962C8B-B14F-4D97-AF65-F5344CB8AC3E}">
        <p14:creationId xmlns:p14="http://schemas.microsoft.com/office/powerpoint/2010/main" val="479420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5771C8-4251-484E-D045-18C4E2929B9D}"/>
              </a:ext>
            </a:extLst>
          </p:cNvPr>
          <p:cNvSpPr/>
          <p:nvPr/>
        </p:nvSpPr>
        <p:spPr>
          <a:xfrm>
            <a:off x="550127" y="148218"/>
            <a:ext cx="7642302" cy="4549697"/>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2400" dirty="0">
                <a:solidFill>
                  <a:schemeClr val="accent1">
                    <a:lumMod val="50000"/>
                  </a:schemeClr>
                </a:solidFill>
              </a:rPr>
              <a:t>emotional reflection (bringing out emotions and experiences, including personal le-gate to the proposed theme).</a:t>
            </a:r>
          </a:p>
          <a:p>
            <a:pPr marL="285750" indent="-285750" algn="ctr">
              <a:buFont typeface="Arial" panose="020B0604020202020204" pitchFamily="34" charset="0"/>
              <a:buChar char="•"/>
            </a:pPr>
            <a:endParaRPr lang="en-GB" sz="2400" dirty="0">
              <a:solidFill>
                <a:schemeClr val="accent1">
                  <a:lumMod val="50000"/>
                </a:schemeClr>
              </a:solidFill>
            </a:endParaRPr>
          </a:p>
          <a:p>
            <a:pPr marL="285750" indent="-285750" algn="ctr">
              <a:buFont typeface="Arial" panose="020B0604020202020204" pitchFamily="34" charset="0"/>
              <a:buChar char="•"/>
            </a:pPr>
            <a:endParaRPr lang="en-GB" sz="2400" dirty="0">
              <a:solidFill>
                <a:schemeClr val="accent1">
                  <a:lumMod val="50000"/>
                </a:schemeClr>
              </a:solidFill>
            </a:endParaRPr>
          </a:p>
          <a:p>
            <a:pPr marL="285750" indent="-285750" algn="ctr">
              <a:buFont typeface="Arial" panose="020B0604020202020204" pitchFamily="34" charset="0"/>
              <a:buChar char="•"/>
            </a:pPr>
            <a:r>
              <a:rPr lang="en-GB" sz="2400" dirty="0">
                <a:solidFill>
                  <a:schemeClr val="accent1">
                    <a:lumMod val="50000"/>
                  </a:schemeClr>
                </a:solidFill>
              </a:rPr>
              <a:t>It will be up to the teacher to determine from time to time which of these collective reflections</a:t>
            </a:r>
            <a:endParaRPr lang="it-IT" sz="2400" dirty="0">
              <a:solidFill>
                <a:schemeClr val="accent1">
                  <a:lumMod val="50000"/>
                </a:schemeClr>
              </a:solidFill>
            </a:endParaRPr>
          </a:p>
        </p:txBody>
      </p:sp>
    </p:spTree>
    <p:extLst>
      <p:ext uri="{BB962C8B-B14F-4D97-AF65-F5344CB8AC3E}">
        <p14:creationId xmlns:p14="http://schemas.microsoft.com/office/powerpoint/2010/main" val="107688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1A9CFBD-D889-B3F7-E450-02CFD0A09480}"/>
              </a:ext>
            </a:extLst>
          </p:cNvPr>
          <p:cNvSpPr/>
          <p:nvPr/>
        </p:nvSpPr>
        <p:spPr>
          <a:xfrm>
            <a:off x="1048214" y="386576"/>
            <a:ext cx="6690731" cy="6393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600" dirty="0"/>
              <a:t>2. MICRO-GROUPS</a:t>
            </a:r>
          </a:p>
        </p:txBody>
      </p:sp>
      <p:sp>
        <p:nvSpPr>
          <p:cNvPr id="4" name="Flowchart: Sequential Access Storage 3">
            <a:extLst>
              <a:ext uri="{FF2B5EF4-FFF2-40B4-BE49-F238E27FC236}">
                <a16:creationId xmlns:a16="http://schemas.microsoft.com/office/drawing/2014/main" id="{A27134A1-126D-80E9-9813-2A16BDFA49D2}"/>
              </a:ext>
            </a:extLst>
          </p:cNvPr>
          <p:cNvSpPr/>
          <p:nvPr/>
        </p:nvSpPr>
        <p:spPr>
          <a:xfrm>
            <a:off x="564995" y="1665248"/>
            <a:ext cx="7991707" cy="3293327"/>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200000"/>
              </a:lnSpc>
            </a:pPr>
            <a:r>
              <a:rPr lang="it-IT" sz="1600" b="1" dirty="0">
                <a:solidFill>
                  <a:schemeClr val="accent1">
                    <a:lumMod val="75000"/>
                  </a:schemeClr>
                </a:solidFill>
              </a:rPr>
              <a:t>THE MICROGROUP HAVE A MAXIMUM OF 6 STUDENTS IN IT</a:t>
            </a:r>
          </a:p>
          <a:p>
            <a:pPr algn="ctr">
              <a:lnSpc>
                <a:spcPct val="200000"/>
              </a:lnSpc>
            </a:pPr>
            <a:r>
              <a:rPr lang="it-IT" sz="1600" b="1" dirty="0">
                <a:solidFill>
                  <a:schemeClr val="accent1">
                    <a:lumMod val="75000"/>
                  </a:schemeClr>
                </a:solidFill>
              </a:rPr>
              <a:t>THIS ALLOWS EVERY STUDENT TO CONTRIBUTE (IN FACT LARGER GROUPS TEND TO DISPERSE THE SHY OR THE NOT SO MOTIVATED STUDENTS)</a:t>
            </a:r>
          </a:p>
        </p:txBody>
      </p:sp>
    </p:spTree>
    <p:extLst>
      <p:ext uri="{BB962C8B-B14F-4D97-AF65-F5344CB8AC3E}">
        <p14:creationId xmlns:p14="http://schemas.microsoft.com/office/powerpoint/2010/main" val="843987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4" name="Flowchart: Sequential Access Storage 3">
            <a:extLst>
              <a:ext uri="{FF2B5EF4-FFF2-40B4-BE49-F238E27FC236}">
                <a16:creationId xmlns:a16="http://schemas.microsoft.com/office/drawing/2014/main" id="{A27134A1-126D-80E9-9813-2A16BDFA49D2}"/>
              </a:ext>
            </a:extLst>
          </p:cNvPr>
          <p:cNvSpPr/>
          <p:nvPr/>
        </p:nvSpPr>
        <p:spPr>
          <a:xfrm>
            <a:off x="564995" y="386576"/>
            <a:ext cx="7991707" cy="4571999"/>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200000"/>
              </a:lnSpc>
            </a:pPr>
            <a:r>
              <a:rPr lang="en-GB" dirty="0">
                <a:solidFill>
                  <a:schemeClr val="accent1">
                    <a:lumMod val="75000"/>
                  </a:schemeClr>
                </a:solidFill>
              </a:rPr>
              <a:t>STUDENTS ARE SELECTED ACCORDING TO:</a:t>
            </a:r>
          </a:p>
          <a:p>
            <a:pPr marL="342900" indent="-342900" algn="ctr">
              <a:lnSpc>
                <a:spcPct val="200000"/>
              </a:lnSpc>
              <a:buFont typeface="+mj-lt"/>
              <a:buAutoNum type="arabicPeriod"/>
            </a:pPr>
            <a:r>
              <a:rPr lang="en-GB" dirty="0">
                <a:solidFill>
                  <a:schemeClr val="accent1">
                    <a:lumMod val="75000"/>
                  </a:schemeClr>
                </a:solidFill>
              </a:rPr>
              <a:t>HETEROGENEITY, WHICH INVOLVES COOPERATION AMONG STUDENTS WITH DIFFERENT ABILITIES</a:t>
            </a:r>
          </a:p>
          <a:p>
            <a:pPr marL="342900" indent="-342900" algn="ctr">
              <a:lnSpc>
                <a:spcPct val="200000"/>
              </a:lnSpc>
              <a:buFont typeface="+mj-lt"/>
              <a:buAutoNum type="arabicPeriod"/>
            </a:pPr>
            <a:r>
              <a:rPr lang="en-GB" dirty="0">
                <a:solidFill>
                  <a:schemeClr val="accent1">
                    <a:lumMod val="75000"/>
                  </a:schemeClr>
                </a:solidFill>
              </a:rPr>
              <a:t>PROSOCIALITY, TO AVOID, AT LEAST IN THE BEGINNING, FORMING PAIRS AND TRIPLETS BETWEEN STUDENTSWHO HAVE PRIOR CONFLICTS.</a:t>
            </a:r>
            <a:endParaRPr lang="it-IT" dirty="0">
              <a:solidFill>
                <a:schemeClr val="accent1">
                  <a:lumMod val="75000"/>
                </a:schemeClr>
              </a:solidFill>
            </a:endParaRPr>
          </a:p>
        </p:txBody>
      </p:sp>
    </p:spTree>
    <p:extLst>
      <p:ext uri="{BB962C8B-B14F-4D97-AF65-F5344CB8AC3E}">
        <p14:creationId xmlns:p14="http://schemas.microsoft.com/office/powerpoint/2010/main" val="213839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4" name="Flowchart: Sequential Access Storage 3">
            <a:extLst>
              <a:ext uri="{FF2B5EF4-FFF2-40B4-BE49-F238E27FC236}">
                <a16:creationId xmlns:a16="http://schemas.microsoft.com/office/drawing/2014/main" id="{A27134A1-126D-80E9-9813-2A16BDFA49D2}"/>
              </a:ext>
            </a:extLst>
          </p:cNvPr>
          <p:cNvSpPr/>
          <p:nvPr/>
        </p:nvSpPr>
        <p:spPr>
          <a:xfrm>
            <a:off x="564995" y="386576"/>
            <a:ext cx="7991707" cy="4571999"/>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200000"/>
              </a:lnSpc>
            </a:pPr>
            <a:r>
              <a:rPr lang="en-GB" b="1" dirty="0">
                <a:solidFill>
                  <a:schemeClr val="accent1">
                    <a:lumMod val="75000"/>
                  </a:schemeClr>
                </a:solidFill>
              </a:rPr>
              <a:t>BEFORE STARTING WITH COOPERATIVE WORK, A SIMPLE QUESTIONNAIRE WITH TWO QUESTIONS SHOULD BE SUBMITTED TO ALL STUDENTS.QUESTIONNAIRE WITH TWO QUESTIONS, WHICH THEY ANSWER INDIVIDUALLY AND IN WRITING.A. STATE THE NAMES OF THREE CLASSMATES WITH WHOM YOU WOULD LIKE TO WORK IN GROUPS.B. STATE THE NAMES OF THREE CLASSMATES WITH WHOM YOU THINK YOU WOULD HAVE SOME DIFFICULTY IN GROUP WORK.</a:t>
            </a:r>
            <a:endParaRPr lang="it-IT" b="1" dirty="0">
              <a:solidFill>
                <a:schemeClr val="accent1">
                  <a:lumMod val="75000"/>
                </a:schemeClr>
              </a:solidFill>
            </a:endParaRPr>
          </a:p>
        </p:txBody>
      </p:sp>
    </p:spTree>
    <p:extLst>
      <p:ext uri="{BB962C8B-B14F-4D97-AF65-F5344CB8AC3E}">
        <p14:creationId xmlns:p14="http://schemas.microsoft.com/office/powerpoint/2010/main" val="164946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879A495-AF46-C0DD-F7D4-BB1F5011CF9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673818" y="-186532"/>
            <a:ext cx="11473138" cy="6118609"/>
          </a:xfrm>
          <a:prstGeom prst="rect">
            <a:avLst/>
          </a:prstGeom>
        </p:spPr>
      </p:pic>
    </p:spTree>
    <p:extLst>
      <p:ext uri="{BB962C8B-B14F-4D97-AF65-F5344CB8AC3E}">
        <p14:creationId xmlns:p14="http://schemas.microsoft.com/office/powerpoint/2010/main" val="3208424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FC10447-2B6F-2F36-8D9B-2415D60BF4A0}"/>
              </a:ext>
            </a:extLst>
          </p:cNvPr>
          <p:cNvGraphicFramePr>
            <a:graphicFrameLocks noGrp="1"/>
          </p:cNvGraphicFramePr>
          <p:nvPr>
            <p:extLst>
              <p:ext uri="{D42A27DB-BD31-4B8C-83A1-F6EECF244321}">
                <p14:modId xmlns:p14="http://schemas.microsoft.com/office/powerpoint/2010/main" val="2683755195"/>
              </p:ext>
            </p:extLst>
          </p:nvPr>
        </p:nvGraphicFramePr>
        <p:xfrm>
          <a:off x="1144859" y="765717"/>
          <a:ext cx="6296721" cy="3566160"/>
        </p:xfrm>
        <a:graphic>
          <a:graphicData uri="http://schemas.openxmlformats.org/drawingml/2006/table">
            <a:tbl>
              <a:tblPr>
                <a:tableStyleId>{35758FB7-9AC5-4552-8A53-C91805E547FA}</a:tableStyleId>
              </a:tblPr>
              <a:tblGrid>
                <a:gridCol w="6296721">
                  <a:extLst>
                    <a:ext uri="{9D8B030D-6E8A-4147-A177-3AD203B41FA5}">
                      <a16:colId xmlns:a16="http://schemas.microsoft.com/office/drawing/2014/main" val="1152869193"/>
                    </a:ext>
                  </a:extLst>
                </a:gridCol>
              </a:tblGrid>
              <a:tr h="3241288">
                <a:tc>
                  <a:txBody>
                    <a:bodyPr/>
                    <a:lstStyle/>
                    <a:p>
                      <a:endParaRPr lang="it-IT" dirty="0"/>
                    </a:p>
                    <a:p>
                      <a:pPr algn="ctr"/>
                      <a:r>
                        <a:rPr lang="it-IT" sz="3200" b="1" dirty="0"/>
                        <a:t>3. EMPHATHY</a:t>
                      </a:r>
                    </a:p>
                    <a:p>
                      <a:endParaRPr lang="it-IT" sz="2000" dirty="0"/>
                    </a:p>
                    <a:p>
                      <a:r>
                        <a:rPr lang="it-IT" sz="2000" dirty="0"/>
                        <a:t>IT IS A MODEL THAT NEEDS TO BE CARRIED OUT FOR 2 TO 4 WEEKS FOR IT TO BE EFFECTIVE</a:t>
                      </a:r>
                    </a:p>
                    <a:p>
                      <a:endParaRPr lang="it-IT" sz="2000" dirty="0"/>
                    </a:p>
                    <a:p>
                      <a:endParaRPr lang="it-IT" sz="2000" dirty="0"/>
                    </a:p>
                    <a:p>
                      <a:r>
                        <a:rPr lang="it-IT" sz="2000" dirty="0"/>
                        <a:t>IT ALLOWS STUDENTS TO WORK ON EMPHATHY UNDER THE SUPERVISION OF THE TEACHER</a:t>
                      </a:r>
                    </a:p>
                    <a:p>
                      <a:endParaRPr lang="it-IT" dirty="0"/>
                    </a:p>
                    <a:p>
                      <a:endParaRPr lang="it-IT" dirty="0"/>
                    </a:p>
                    <a:p>
                      <a:endParaRPr lang="it-IT" dirty="0"/>
                    </a:p>
                  </a:txBody>
                  <a:tcPr/>
                </a:tc>
                <a:extLst>
                  <a:ext uri="{0D108BD9-81ED-4DB2-BD59-A6C34878D82A}">
                    <a16:rowId xmlns:a16="http://schemas.microsoft.com/office/drawing/2014/main" val="87114881"/>
                  </a:ext>
                </a:extLst>
              </a:tr>
            </a:tbl>
          </a:graphicData>
        </a:graphic>
      </p:graphicFrame>
    </p:spTree>
    <p:extLst>
      <p:ext uri="{BB962C8B-B14F-4D97-AF65-F5344CB8AC3E}">
        <p14:creationId xmlns:p14="http://schemas.microsoft.com/office/powerpoint/2010/main" val="2495244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1A9CFBD-D889-B3F7-E450-02CFD0A09480}"/>
              </a:ext>
            </a:extLst>
          </p:cNvPr>
          <p:cNvSpPr/>
          <p:nvPr/>
        </p:nvSpPr>
        <p:spPr>
          <a:xfrm>
            <a:off x="1048214" y="386576"/>
            <a:ext cx="6690731" cy="6393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600" dirty="0"/>
              <a:t>4. FORMATS</a:t>
            </a:r>
          </a:p>
        </p:txBody>
      </p:sp>
      <p:sp>
        <p:nvSpPr>
          <p:cNvPr id="4" name="Flowchart: Sequential Access Storage 3">
            <a:extLst>
              <a:ext uri="{FF2B5EF4-FFF2-40B4-BE49-F238E27FC236}">
                <a16:creationId xmlns:a16="http://schemas.microsoft.com/office/drawing/2014/main" id="{A27134A1-126D-80E9-9813-2A16BDFA49D2}"/>
              </a:ext>
            </a:extLst>
          </p:cNvPr>
          <p:cNvSpPr/>
          <p:nvPr/>
        </p:nvSpPr>
        <p:spPr>
          <a:xfrm>
            <a:off x="-929268" y="1271240"/>
            <a:ext cx="10073267" cy="3687336"/>
          </a:xfrm>
          <a:prstGeom prst="flowChartMagneticTap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200000"/>
              </a:lnSpc>
            </a:pPr>
            <a:r>
              <a:rPr lang="en-GB" sz="1600" b="1" dirty="0">
                <a:solidFill>
                  <a:schemeClr val="accent1">
                    <a:lumMod val="75000"/>
                  </a:schemeClr>
                </a:solidFill>
              </a:rPr>
              <a:t>The fourth element of the Rossi Method concerns cooperative formats, working are already designed to propose the competencies required by the regulations. They are divided by </a:t>
            </a:r>
            <a:r>
              <a:rPr lang="en-GB" sz="1600" b="1" dirty="0" err="1">
                <a:solidFill>
                  <a:schemeClr val="accent1">
                    <a:lumMod val="75000"/>
                  </a:schemeClr>
                </a:solidFill>
              </a:rPr>
              <a:t>subjects.The</a:t>
            </a:r>
            <a:r>
              <a:rPr lang="en-GB" sz="1600" b="1" dirty="0">
                <a:solidFill>
                  <a:schemeClr val="accent1">
                    <a:lumMod val="75000"/>
                  </a:schemeClr>
                </a:solidFill>
              </a:rPr>
              <a:t> teacher does not have to struggle in devising and designing cooperative activities, but has at his disposal some cooperative formats. </a:t>
            </a:r>
            <a:endParaRPr lang="it-IT" sz="1600" b="1" dirty="0">
              <a:solidFill>
                <a:schemeClr val="accent1">
                  <a:lumMod val="75000"/>
                </a:schemeClr>
              </a:solidFill>
            </a:endParaRPr>
          </a:p>
        </p:txBody>
      </p:sp>
    </p:spTree>
    <p:extLst>
      <p:ext uri="{BB962C8B-B14F-4D97-AF65-F5344CB8AC3E}">
        <p14:creationId xmlns:p14="http://schemas.microsoft.com/office/powerpoint/2010/main" val="103944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 name="TextBox 5">
            <a:extLst>
              <a:ext uri="{FF2B5EF4-FFF2-40B4-BE49-F238E27FC236}">
                <a16:creationId xmlns:a16="http://schemas.microsoft.com/office/drawing/2014/main" id="{5087118A-3520-C14D-E9D3-C43352D5F905}"/>
              </a:ext>
            </a:extLst>
          </p:cNvPr>
          <p:cNvSpPr txBox="1"/>
          <p:nvPr/>
        </p:nvSpPr>
        <p:spPr>
          <a:xfrm>
            <a:off x="505523" y="550128"/>
            <a:ext cx="5761462" cy="3046988"/>
          </a:xfrm>
          <a:prstGeom prst="rect">
            <a:avLst/>
          </a:prstGeom>
          <a:noFill/>
        </p:spPr>
        <p:txBody>
          <a:bodyPr wrap="square">
            <a:spAutoFit/>
          </a:bodyPr>
          <a:lstStyle/>
          <a:p>
            <a:pPr algn="just"/>
            <a:endParaRPr lang="en-GB" sz="3200" dirty="0"/>
          </a:p>
          <a:p>
            <a:pPr algn="just"/>
            <a:r>
              <a:rPr lang="en-GB" sz="3200" dirty="0"/>
              <a:t>To understand bullying an educator needs to understand (</a:t>
            </a:r>
            <a:r>
              <a:rPr lang="en-GB" sz="3200" b="1" dirty="0" err="1"/>
              <a:t>power,oppression</a:t>
            </a:r>
            <a:r>
              <a:rPr lang="en-GB" sz="3200" b="1" dirty="0"/>
              <a:t>, violence and prejudice </a:t>
            </a:r>
            <a:r>
              <a:rPr lang="en-GB" sz="3200" dirty="0"/>
              <a:t>in different groups).</a:t>
            </a:r>
            <a:endParaRPr lang="it-IT"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2" name="Pentagon 1">
            <a:extLst>
              <a:ext uri="{FF2B5EF4-FFF2-40B4-BE49-F238E27FC236}">
                <a16:creationId xmlns:a16="http://schemas.microsoft.com/office/drawing/2014/main" id="{85A98072-FB48-8611-A468-BBD380302E97}"/>
              </a:ext>
            </a:extLst>
          </p:cNvPr>
          <p:cNvSpPr/>
          <p:nvPr/>
        </p:nvSpPr>
        <p:spPr>
          <a:xfrm>
            <a:off x="141249" y="96643"/>
            <a:ext cx="6527179" cy="5046857"/>
          </a:xfrm>
          <a:prstGeom prst="pentagon">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200000"/>
              </a:lnSpc>
              <a:buFont typeface="Arial" panose="020B0604020202020204" pitchFamily="34" charset="0"/>
              <a:buChar char="•"/>
            </a:pPr>
            <a:r>
              <a:rPr lang="en-GB" sz="1600" dirty="0">
                <a:ln>
                  <a:solidFill>
                    <a:srgbClr val="002060"/>
                  </a:solidFill>
                </a:ln>
                <a:highlight>
                  <a:srgbClr val="FFFF00"/>
                </a:highlight>
              </a:rPr>
              <a:t>COOPERATIVE FORMATS FOR DISCIPLINARY KNOWLEDGE </a:t>
            </a:r>
            <a:r>
              <a:rPr lang="en-GB" sz="1600" dirty="0">
                <a:ln>
                  <a:solidFill>
                    <a:srgbClr val="002060"/>
                  </a:solidFill>
                </a:ln>
              </a:rPr>
              <a:t>AND SKILLS, USEFUL FOR WORKING INCOOPERATIVELY ON TEXTS, EXERCISES, BUT ALSO IN WRITING, MAKING NOTES.TIONS, AS IN MAKING MAPS, REVIEWING TOGETHER, ETC;</a:t>
            </a:r>
            <a:endParaRPr lang="it-IT" sz="1600" dirty="0">
              <a:ln>
                <a:solidFill>
                  <a:srgbClr val="002060"/>
                </a:solidFill>
              </a:ln>
            </a:endParaRPr>
          </a:p>
        </p:txBody>
      </p:sp>
    </p:spTree>
    <p:extLst>
      <p:ext uri="{BB962C8B-B14F-4D97-AF65-F5344CB8AC3E}">
        <p14:creationId xmlns:p14="http://schemas.microsoft.com/office/powerpoint/2010/main" val="4078336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2" name="Pentagon 1">
            <a:extLst>
              <a:ext uri="{FF2B5EF4-FFF2-40B4-BE49-F238E27FC236}">
                <a16:creationId xmlns:a16="http://schemas.microsoft.com/office/drawing/2014/main" id="{85A98072-FB48-8611-A468-BBD380302E97}"/>
              </a:ext>
            </a:extLst>
          </p:cNvPr>
          <p:cNvSpPr/>
          <p:nvPr/>
        </p:nvSpPr>
        <p:spPr>
          <a:xfrm>
            <a:off x="118947" y="96643"/>
            <a:ext cx="6527179" cy="5046857"/>
          </a:xfrm>
          <a:prstGeom prst="pentagon">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200000"/>
              </a:lnSpc>
              <a:buFont typeface="Arial" panose="020B0604020202020204" pitchFamily="34" charset="0"/>
              <a:buChar char="•"/>
            </a:pPr>
            <a:r>
              <a:rPr lang="en-GB" sz="1600" dirty="0">
                <a:ln>
                  <a:solidFill>
                    <a:srgbClr val="002060"/>
                  </a:solidFill>
                </a:ln>
                <a:highlight>
                  <a:srgbClr val="FFFF00"/>
                </a:highlight>
              </a:rPr>
              <a:t>COOPERATIVE formats for critical thinking, </a:t>
            </a:r>
            <a:r>
              <a:rPr lang="en-GB" sz="1600" dirty="0">
                <a:ln>
                  <a:solidFill>
                    <a:srgbClr val="002060"/>
                  </a:solidFill>
                </a:ln>
              </a:rPr>
              <a:t>in which students can learn to pen-be and reflect on the proposed learning while developing valuable skills of citizenship</a:t>
            </a:r>
            <a:endParaRPr lang="it-IT" sz="1600" dirty="0">
              <a:ln>
                <a:solidFill>
                  <a:srgbClr val="002060"/>
                </a:solidFill>
              </a:ln>
            </a:endParaRPr>
          </a:p>
        </p:txBody>
      </p:sp>
    </p:spTree>
    <p:extLst>
      <p:ext uri="{BB962C8B-B14F-4D97-AF65-F5344CB8AC3E}">
        <p14:creationId xmlns:p14="http://schemas.microsoft.com/office/powerpoint/2010/main" val="2237452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2" name="Pentagon 1">
            <a:extLst>
              <a:ext uri="{FF2B5EF4-FFF2-40B4-BE49-F238E27FC236}">
                <a16:creationId xmlns:a16="http://schemas.microsoft.com/office/drawing/2014/main" id="{85A98072-FB48-8611-A468-BBD380302E97}"/>
              </a:ext>
            </a:extLst>
          </p:cNvPr>
          <p:cNvSpPr/>
          <p:nvPr/>
        </p:nvSpPr>
        <p:spPr>
          <a:xfrm>
            <a:off x="319669" y="48321"/>
            <a:ext cx="7828155" cy="5046857"/>
          </a:xfrm>
          <a:prstGeom prst="pentagon">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200000"/>
              </a:lnSpc>
              <a:buFont typeface="Arial" panose="020B0604020202020204" pitchFamily="34" charset="0"/>
              <a:buChar char="•"/>
            </a:pPr>
            <a:r>
              <a:rPr lang="en-GB" sz="1600" dirty="0">
                <a:ln>
                  <a:solidFill>
                    <a:srgbClr val="002060"/>
                  </a:solidFill>
                </a:ln>
                <a:highlight>
                  <a:srgbClr val="FFFF00"/>
                </a:highlight>
              </a:rPr>
              <a:t>cooperative formats for reality tasks, open-ended, challenging problems </a:t>
            </a:r>
            <a:r>
              <a:rPr lang="en-GB" sz="1600" dirty="0">
                <a:ln>
                  <a:solidFill>
                    <a:srgbClr val="002060"/>
                  </a:solidFill>
                </a:ln>
              </a:rPr>
              <a:t>set in </a:t>
            </a:r>
            <a:r>
              <a:rPr lang="en-GB" sz="1600" dirty="0" err="1">
                <a:ln>
                  <a:solidFill>
                    <a:srgbClr val="002060"/>
                  </a:solidFill>
                </a:ln>
              </a:rPr>
              <a:t>anauthentic</a:t>
            </a:r>
            <a:r>
              <a:rPr lang="en-GB" sz="1600" dirty="0">
                <a:ln>
                  <a:solidFill>
                    <a:srgbClr val="002060"/>
                  </a:solidFill>
                </a:ln>
              </a:rPr>
              <a:t> context. It is within these specific reality tasks that we can </a:t>
            </a:r>
            <a:r>
              <a:rPr lang="en-GB" sz="1600" dirty="0" err="1">
                <a:ln>
                  <a:solidFill>
                    <a:srgbClr val="002060"/>
                  </a:solidFill>
                </a:ln>
              </a:rPr>
              <a:t>train,develop</a:t>
            </a:r>
            <a:r>
              <a:rPr lang="en-GB" sz="1600" dirty="0">
                <a:ln>
                  <a:solidFill>
                    <a:srgbClr val="002060"/>
                  </a:solidFill>
                </a:ln>
              </a:rPr>
              <a:t> and unleash the cooperative genius of our students. The Rossi Method </a:t>
            </a:r>
            <a:r>
              <a:rPr lang="en-GB" sz="1600" dirty="0" err="1">
                <a:ln>
                  <a:solidFill>
                    <a:srgbClr val="002060"/>
                  </a:solidFill>
                </a:ln>
              </a:rPr>
              <a:t>involves.Micro</a:t>
            </a:r>
            <a:r>
              <a:rPr lang="en-GB" sz="1600" dirty="0">
                <a:ln>
                  <a:solidFill>
                    <a:srgbClr val="002060"/>
                  </a:solidFill>
                </a:ln>
              </a:rPr>
              <a:t>-reality tasks that are agile and easily integrated into daily teaching.</a:t>
            </a:r>
            <a:endParaRPr lang="it-IT" sz="1600" dirty="0">
              <a:ln>
                <a:solidFill>
                  <a:srgbClr val="002060"/>
                </a:solidFill>
              </a:ln>
            </a:endParaRPr>
          </a:p>
        </p:txBody>
      </p:sp>
    </p:spTree>
    <p:extLst>
      <p:ext uri="{BB962C8B-B14F-4D97-AF65-F5344CB8AC3E}">
        <p14:creationId xmlns:p14="http://schemas.microsoft.com/office/powerpoint/2010/main" val="3624036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1F268CE-126B-53D4-3040-9EF3B415629E}"/>
              </a:ext>
            </a:extLst>
          </p:cNvPr>
          <p:cNvSpPr/>
          <p:nvPr/>
        </p:nvSpPr>
        <p:spPr>
          <a:xfrm>
            <a:off x="460916" y="319669"/>
            <a:ext cx="4802460" cy="4237463"/>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GB" dirty="0"/>
              <a:t>RELATIONSHIP BETWEEN BULLYING AND EDUCATIONAL ENVIRONMENT</a:t>
            </a:r>
          </a:p>
          <a:p>
            <a:pPr algn="ctr">
              <a:lnSpc>
                <a:spcPct val="150000"/>
              </a:lnSpc>
            </a:pPr>
            <a:r>
              <a:rPr lang="en-GB" dirty="0"/>
              <a:t> </a:t>
            </a:r>
          </a:p>
          <a:p>
            <a:pPr algn="ctr">
              <a:lnSpc>
                <a:spcPct val="150000"/>
              </a:lnSpc>
            </a:pPr>
            <a:endParaRPr lang="en-GB" dirty="0"/>
          </a:p>
          <a:p>
            <a:pPr algn="ctr">
              <a:lnSpc>
                <a:spcPct val="150000"/>
              </a:lnSpc>
            </a:pPr>
            <a:r>
              <a:rPr lang="en-GB" dirty="0"/>
              <a:t>“THE LEVEL OF IRRITABILITY AND VANDALISM IS HIGHER WHERE THE ENVIRONMENT INITIALLY LOOKS SLOPPY, SHABBY </a:t>
            </a:r>
            <a:endParaRPr lang="it-IT" dirty="0"/>
          </a:p>
        </p:txBody>
      </p:sp>
      <p:pic>
        <p:nvPicPr>
          <p:cNvPr id="4" name="Picture 3" descr="A cartoon of a school building&#10;&#10;Description automatically generated">
            <a:extLst>
              <a:ext uri="{FF2B5EF4-FFF2-40B4-BE49-F238E27FC236}">
                <a16:creationId xmlns:a16="http://schemas.microsoft.com/office/drawing/2014/main" id="{8C1B29C5-34F5-89F5-460B-5883CE8BA5A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44163" y="899531"/>
            <a:ext cx="3356083" cy="2764573"/>
          </a:xfrm>
          <a:prstGeom prst="rect">
            <a:avLst/>
          </a:prstGeom>
        </p:spPr>
      </p:pic>
    </p:spTree>
    <p:extLst>
      <p:ext uri="{BB962C8B-B14F-4D97-AF65-F5344CB8AC3E}">
        <p14:creationId xmlns:p14="http://schemas.microsoft.com/office/powerpoint/2010/main" val="2896322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1F268CE-126B-53D4-3040-9EF3B415629E}"/>
              </a:ext>
            </a:extLst>
          </p:cNvPr>
          <p:cNvSpPr/>
          <p:nvPr/>
        </p:nvSpPr>
        <p:spPr>
          <a:xfrm>
            <a:off x="460916" y="319669"/>
            <a:ext cx="4802460" cy="4237463"/>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GB"/>
              <a:t>“In other words, if one window is broken or one chair is broken, you can expect other ones to be broken soon. An unwelcoming environment is detrimental to the feeling of comfort and safety and becomes a fertile soil for bullying.”</a:t>
            </a:r>
          </a:p>
          <a:p>
            <a:pPr algn="ctr">
              <a:lnSpc>
                <a:spcPct val="150000"/>
              </a:lnSpc>
            </a:pPr>
            <a:endParaRPr lang="en-GB"/>
          </a:p>
          <a:p>
            <a:pPr algn="ctr">
              <a:lnSpc>
                <a:spcPct val="150000"/>
              </a:lnSpc>
            </a:pPr>
            <a:r>
              <a:rPr lang="en-GB"/>
              <a:t>Bullying also occurs where children have nothing to do in their free time; in that case they can amuse themselves by humiliating the weak. In a diverse environment with a variety of activity options, there will be less time for bullying.</a:t>
            </a:r>
            <a:endParaRPr lang="it-IT" dirty="0"/>
          </a:p>
        </p:txBody>
      </p:sp>
      <p:pic>
        <p:nvPicPr>
          <p:cNvPr id="4" name="Picture 3" descr="A chair that is thrown out of the ground&#10;&#10;Description automatically generated with medium confidence">
            <a:extLst>
              <a:ext uri="{FF2B5EF4-FFF2-40B4-BE49-F238E27FC236}">
                <a16:creationId xmlns:a16="http://schemas.microsoft.com/office/drawing/2014/main" id="{443D3414-4851-2323-2A19-D0F748F8B22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630236" y="1539076"/>
            <a:ext cx="3191616" cy="2065347"/>
          </a:xfrm>
          <a:prstGeom prst="rect">
            <a:avLst/>
          </a:prstGeom>
        </p:spPr>
      </p:pic>
    </p:spTree>
    <p:extLst>
      <p:ext uri="{BB962C8B-B14F-4D97-AF65-F5344CB8AC3E}">
        <p14:creationId xmlns:p14="http://schemas.microsoft.com/office/powerpoint/2010/main" val="1216014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1F268CE-126B-53D4-3040-9EF3B415629E}"/>
              </a:ext>
            </a:extLst>
          </p:cNvPr>
          <p:cNvSpPr/>
          <p:nvPr/>
        </p:nvSpPr>
        <p:spPr>
          <a:xfrm>
            <a:off x="512955" y="341972"/>
            <a:ext cx="4802460" cy="4237463"/>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GB" dirty="0"/>
              <a:t> V </a:t>
            </a:r>
            <a:r>
              <a:rPr lang="en-GB" sz="2400" dirty="0"/>
              <a:t>Toilets are in plain sight, in passageways</a:t>
            </a:r>
          </a:p>
          <a:p>
            <a:pPr algn="ctr">
              <a:lnSpc>
                <a:spcPct val="150000"/>
              </a:lnSpc>
            </a:pPr>
            <a:r>
              <a:rPr lang="en-GB" sz="2400" dirty="0"/>
              <a:t> </a:t>
            </a:r>
          </a:p>
          <a:p>
            <a:pPr algn="ctr">
              <a:lnSpc>
                <a:spcPct val="150000"/>
              </a:lnSpc>
            </a:pPr>
            <a:endParaRPr lang="en-GB" sz="2400" dirty="0"/>
          </a:p>
          <a:p>
            <a:pPr algn="ctr">
              <a:lnSpc>
                <a:spcPct val="150000"/>
              </a:lnSpc>
            </a:pPr>
            <a:r>
              <a:rPr lang="en-GB" sz="2400" dirty="0"/>
              <a:t>  X Toilets are out of sight, in dead ends, at the ends of corridors</a:t>
            </a:r>
          </a:p>
          <a:p>
            <a:pPr algn="ctr">
              <a:lnSpc>
                <a:spcPct val="150000"/>
              </a:lnSpc>
            </a:pPr>
            <a:endParaRPr lang="en-GB" dirty="0"/>
          </a:p>
        </p:txBody>
      </p:sp>
      <p:pic>
        <p:nvPicPr>
          <p:cNvPr id="9" name="Picture 8" descr="A urinal with graffiti on the wall&#10;&#10;Description automatically generated">
            <a:extLst>
              <a:ext uri="{FF2B5EF4-FFF2-40B4-BE49-F238E27FC236}">
                <a16:creationId xmlns:a16="http://schemas.microsoft.com/office/drawing/2014/main" id="{1A95CDA1-C879-914C-1887-F7CE4E0F87B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06422" y="691376"/>
            <a:ext cx="2478362" cy="3403910"/>
          </a:xfrm>
          <a:prstGeom prst="rect">
            <a:avLst/>
          </a:prstGeom>
        </p:spPr>
      </p:pic>
    </p:spTree>
    <p:extLst>
      <p:ext uri="{BB962C8B-B14F-4D97-AF65-F5344CB8AC3E}">
        <p14:creationId xmlns:p14="http://schemas.microsoft.com/office/powerpoint/2010/main" val="3501338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1F268CE-126B-53D4-3040-9EF3B415629E}"/>
              </a:ext>
            </a:extLst>
          </p:cNvPr>
          <p:cNvSpPr/>
          <p:nvPr/>
        </p:nvSpPr>
        <p:spPr>
          <a:xfrm>
            <a:off x="512955" y="341972"/>
            <a:ext cx="4802460" cy="4237463"/>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GB" dirty="0"/>
              <a:t>VIEWABLE CLASSROOMS</a:t>
            </a:r>
          </a:p>
          <a:p>
            <a:pPr algn="ctr">
              <a:lnSpc>
                <a:spcPct val="150000"/>
              </a:lnSpc>
            </a:pPr>
            <a:r>
              <a:rPr lang="en-GB" dirty="0"/>
              <a:t> </a:t>
            </a:r>
          </a:p>
          <a:p>
            <a:pPr algn="ctr">
              <a:lnSpc>
                <a:spcPct val="150000"/>
              </a:lnSpc>
            </a:pPr>
            <a:endParaRPr lang="en-GB" dirty="0"/>
          </a:p>
          <a:p>
            <a:pPr algn="ctr">
              <a:lnSpc>
                <a:spcPct val="150000"/>
              </a:lnSpc>
            </a:pPr>
            <a:r>
              <a:rPr lang="en-GB" dirty="0"/>
              <a:t> Classrooms which cannot be viewed from the corridor</a:t>
            </a:r>
          </a:p>
          <a:p>
            <a:pPr algn="ctr">
              <a:lnSpc>
                <a:spcPct val="150000"/>
              </a:lnSpc>
            </a:pPr>
            <a:endParaRPr lang="en-GB" dirty="0"/>
          </a:p>
          <a:p>
            <a:pPr algn="ctr">
              <a:lnSpc>
                <a:spcPct val="150000"/>
              </a:lnSpc>
            </a:pPr>
            <a:r>
              <a:rPr lang="en-GB" dirty="0"/>
              <a:t> Transparent door or floor-to-ceiling windows overlooking the hallway/recreational area</a:t>
            </a:r>
          </a:p>
        </p:txBody>
      </p:sp>
      <p:pic>
        <p:nvPicPr>
          <p:cNvPr id="2" name="Picture 1">
            <a:extLst>
              <a:ext uri="{FF2B5EF4-FFF2-40B4-BE49-F238E27FC236}">
                <a16:creationId xmlns:a16="http://schemas.microsoft.com/office/drawing/2014/main" id="{3F76024B-FF3D-EFF9-C2F5-127B54B64295}"/>
              </a:ext>
            </a:extLst>
          </p:cNvPr>
          <p:cNvPicPr>
            <a:picLocks noChangeAspect="1"/>
          </p:cNvPicPr>
          <p:nvPr/>
        </p:nvPicPr>
        <p:blipFill>
          <a:blip r:embed="rId4"/>
          <a:stretch>
            <a:fillRect/>
          </a:stretch>
        </p:blipFill>
        <p:spPr>
          <a:xfrm>
            <a:off x="4944404" y="1226634"/>
            <a:ext cx="4035348" cy="2690232"/>
          </a:xfrm>
          <a:prstGeom prst="rect">
            <a:avLst/>
          </a:prstGeom>
        </p:spPr>
      </p:pic>
    </p:spTree>
    <p:extLst>
      <p:ext uri="{BB962C8B-B14F-4D97-AF65-F5344CB8AC3E}">
        <p14:creationId xmlns:p14="http://schemas.microsoft.com/office/powerpoint/2010/main" val="1787186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pic>
        <p:nvPicPr>
          <p:cNvPr id="4" name="Picture 3">
            <a:extLst>
              <a:ext uri="{FF2B5EF4-FFF2-40B4-BE49-F238E27FC236}">
                <a16:creationId xmlns:a16="http://schemas.microsoft.com/office/drawing/2014/main" id="{A517B58A-8E65-D03F-71AC-8B6F146E6E0B}"/>
              </a:ext>
            </a:extLst>
          </p:cNvPr>
          <p:cNvPicPr>
            <a:picLocks noChangeAspect="1"/>
          </p:cNvPicPr>
          <p:nvPr/>
        </p:nvPicPr>
        <p:blipFill>
          <a:blip r:embed="rId4"/>
          <a:stretch>
            <a:fillRect/>
          </a:stretch>
        </p:blipFill>
        <p:spPr>
          <a:xfrm>
            <a:off x="1553737" y="85679"/>
            <a:ext cx="6482575" cy="4947238"/>
          </a:xfrm>
          <a:prstGeom prst="rect">
            <a:avLst/>
          </a:prstGeom>
        </p:spPr>
      </p:pic>
    </p:spTree>
    <p:extLst>
      <p:ext uri="{BB962C8B-B14F-4D97-AF65-F5344CB8AC3E}">
        <p14:creationId xmlns:p14="http://schemas.microsoft.com/office/powerpoint/2010/main" val="4103275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pic>
        <p:nvPicPr>
          <p:cNvPr id="3" name="Picture 2" descr="A logo with people in a circle">
            <a:extLst>
              <a:ext uri="{FF2B5EF4-FFF2-40B4-BE49-F238E27FC236}">
                <a16:creationId xmlns:a16="http://schemas.microsoft.com/office/drawing/2014/main" id="{5E18CAC4-C414-9F73-189C-BA66E1073808}"/>
              </a:ext>
            </a:extLst>
          </p:cNvPr>
          <p:cNvPicPr>
            <a:picLocks noChangeAspect="1"/>
          </p:cNvPicPr>
          <p:nvPr/>
        </p:nvPicPr>
        <p:blipFill>
          <a:blip r:embed="rId4"/>
          <a:stretch>
            <a:fillRect/>
          </a:stretch>
        </p:blipFill>
        <p:spPr>
          <a:xfrm>
            <a:off x="3409554" y="643538"/>
            <a:ext cx="2324892" cy="2329656"/>
          </a:xfrm>
          <a:prstGeom prst="rect">
            <a:avLst/>
          </a:prstGeom>
        </p:spPr>
      </p:pic>
      <p:pic>
        <p:nvPicPr>
          <p:cNvPr id="4" name="Picture 3" descr="A logo for a company&#10;&#10;Description automatically generated">
            <a:extLst>
              <a:ext uri="{FF2B5EF4-FFF2-40B4-BE49-F238E27FC236}">
                <a16:creationId xmlns:a16="http://schemas.microsoft.com/office/drawing/2014/main" id="{6C38E6A5-1A3C-C3CA-2D56-7341014CA307}"/>
              </a:ext>
            </a:extLst>
          </p:cNvPr>
          <p:cNvPicPr>
            <a:picLocks noChangeAspect="1"/>
          </p:cNvPicPr>
          <p:nvPr/>
        </p:nvPicPr>
        <p:blipFill>
          <a:blip r:embed="rId5"/>
          <a:stretch>
            <a:fillRect/>
          </a:stretch>
        </p:blipFill>
        <p:spPr>
          <a:xfrm>
            <a:off x="2921620" y="190500"/>
            <a:ext cx="4031630" cy="34076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pic>
        <p:nvPicPr>
          <p:cNvPr id="4" name="Picture 3">
            <a:extLst>
              <a:ext uri="{FF2B5EF4-FFF2-40B4-BE49-F238E27FC236}">
                <a16:creationId xmlns:a16="http://schemas.microsoft.com/office/drawing/2014/main" id="{407DCDAF-4ACF-FD82-3DDE-41882952A01E}"/>
              </a:ext>
            </a:extLst>
          </p:cNvPr>
          <p:cNvPicPr>
            <a:picLocks noChangeAspect="1"/>
          </p:cNvPicPr>
          <p:nvPr/>
        </p:nvPicPr>
        <p:blipFill>
          <a:blip r:embed="rId4"/>
          <a:stretch>
            <a:fillRect/>
          </a:stretch>
        </p:blipFill>
        <p:spPr>
          <a:xfrm>
            <a:off x="150273" y="215589"/>
            <a:ext cx="3520440" cy="2633865"/>
          </a:xfrm>
          <a:prstGeom prst="rect">
            <a:avLst/>
          </a:prstGeom>
        </p:spPr>
      </p:pic>
      <p:sp>
        <p:nvSpPr>
          <p:cNvPr id="7" name="Rectangle: Rounded Corners 6">
            <a:extLst>
              <a:ext uri="{FF2B5EF4-FFF2-40B4-BE49-F238E27FC236}">
                <a16:creationId xmlns:a16="http://schemas.microsoft.com/office/drawing/2014/main" id="{4B6580F4-4CDA-DA32-68C8-0DB071B87F60}"/>
              </a:ext>
            </a:extLst>
          </p:cNvPr>
          <p:cNvSpPr>
            <a:spLocks noGrp="1" noRot="1" noMove="1" noResize="1" noEditPoints="1" noAdjustHandles="1" noChangeArrowheads="1" noChangeShapeType="1"/>
          </p:cNvSpPr>
          <p:nvPr/>
        </p:nvSpPr>
        <p:spPr>
          <a:xfrm>
            <a:off x="3806283" y="2571750"/>
            <a:ext cx="4311805" cy="1933343"/>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3600" b="1" dirty="0"/>
              <a:t>POWER</a:t>
            </a:r>
            <a:r>
              <a:rPr lang="it-IT" dirty="0"/>
              <a:t>: </a:t>
            </a:r>
            <a:r>
              <a:rPr lang="en-GB" dirty="0"/>
              <a:t>Those who educate use the power they have to empower the educating subject by equipping him with the ability to voluntarily and morally carry out his actions.</a:t>
            </a:r>
            <a:r>
              <a:rPr lang="it-IT"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B6580F4-4CDA-DA32-68C8-0DB071B87F60}"/>
              </a:ext>
            </a:extLst>
          </p:cNvPr>
          <p:cNvSpPr>
            <a:spLocks noGrp="1" noRot="1" noMove="1" noResize="1" noEditPoints="1" noAdjustHandles="1" noChangeArrowheads="1" noChangeShapeType="1"/>
          </p:cNvSpPr>
          <p:nvPr/>
        </p:nvSpPr>
        <p:spPr>
          <a:xfrm>
            <a:off x="3806283" y="2571750"/>
            <a:ext cx="4311805" cy="1933343"/>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t>OPPRESSION</a:t>
            </a:r>
            <a:r>
              <a:rPr lang="en-GB" sz="1600" b="1" dirty="0"/>
              <a:t>: Inequality in academic achievements reflects not only differences in terms of students’ effort, skills, or resilience, but also systematic obstacles some (groups of) students face because of their social background.</a:t>
            </a:r>
            <a:endParaRPr lang="it-IT" sz="1600" dirty="0"/>
          </a:p>
        </p:txBody>
      </p:sp>
      <p:pic>
        <p:nvPicPr>
          <p:cNvPr id="2" name="Picture 1">
            <a:extLst>
              <a:ext uri="{FF2B5EF4-FFF2-40B4-BE49-F238E27FC236}">
                <a16:creationId xmlns:a16="http://schemas.microsoft.com/office/drawing/2014/main" id="{45B88D56-1C85-34CA-06B9-5707330F2720}"/>
              </a:ext>
            </a:extLst>
          </p:cNvPr>
          <p:cNvPicPr>
            <a:picLocks noChangeAspect="1"/>
          </p:cNvPicPr>
          <p:nvPr/>
        </p:nvPicPr>
        <p:blipFill>
          <a:blip r:embed="rId4"/>
          <a:stretch>
            <a:fillRect/>
          </a:stretch>
        </p:blipFill>
        <p:spPr>
          <a:xfrm>
            <a:off x="254215" y="698809"/>
            <a:ext cx="3437735" cy="2839611"/>
          </a:xfrm>
          <a:prstGeom prst="rect">
            <a:avLst/>
          </a:prstGeom>
        </p:spPr>
      </p:pic>
    </p:spTree>
    <p:extLst>
      <p:ext uri="{BB962C8B-B14F-4D97-AF65-F5344CB8AC3E}">
        <p14:creationId xmlns:p14="http://schemas.microsoft.com/office/powerpoint/2010/main" val="293703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pic>
        <p:nvPicPr>
          <p:cNvPr id="4" name="Picture 3" descr="A person with a face mask&#10;&#10;Description automatically generated">
            <a:extLst>
              <a:ext uri="{FF2B5EF4-FFF2-40B4-BE49-F238E27FC236}">
                <a16:creationId xmlns:a16="http://schemas.microsoft.com/office/drawing/2014/main" id="{7149933A-9BA3-1F14-0796-DB8326BB874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2236" y="260195"/>
            <a:ext cx="3768182" cy="1884091"/>
          </a:xfrm>
          <a:prstGeom prst="rect">
            <a:avLst/>
          </a:prstGeom>
        </p:spPr>
      </p:pic>
      <p:graphicFrame>
        <p:nvGraphicFramePr>
          <p:cNvPr id="6" name="Table 5">
            <a:extLst>
              <a:ext uri="{FF2B5EF4-FFF2-40B4-BE49-F238E27FC236}">
                <a16:creationId xmlns:a16="http://schemas.microsoft.com/office/drawing/2014/main" id="{8C852B1E-4BCE-DBC9-46B2-9873F84C7CD3}"/>
              </a:ext>
            </a:extLst>
          </p:cNvPr>
          <p:cNvGraphicFramePr>
            <a:graphicFrameLocks noGrp="1"/>
          </p:cNvGraphicFramePr>
          <p:nvPr>
            <p:extLst>
              <p:ext uri="{D42A27DB-BD31-4B8C-83A1-F6EECF244321}">
                <p14:modId xmlns:p14="http://schemas.microsoft.com/office/powerpoint/2010/main" val="2601701125"/>
              </p:ext>
            </p:extLst>
          </p:nvPr>
        </p:nvGraphicFramePr>
        <p:xfrm>
          <a:off x="3612995" y="2475571"/>
          <a:ext cx="5018049" cy="2286000"/>
        </p:xfrm>
        <a:graphic>
          <a:graphicData uri="http://schemas.openxmlformats.org/drawingml/2006/table">
            <a:tbl>
              <a:tblPr/>
              <a:tblGrid>
                <a:gridCol w="5018049">
                  <a:extLst>
                    <a:ext uri="{9D8B030D-6E8A-4147-A177-3AD203B41FA5}">
                      <a16:colId xmlns:a16="http://schemas.microsoft.com/office/drawing/2014/main" val="829725655"/>
                    </a:ext>
                  </a:extLst>
                </a:gridCol>
              </a:tblGrid>
              <a:tr h="683941">
                <a:tc>
                  <a:txBody>
                    <a:bodyPr/>
                    <a:lstStyle/>
                    <a:p>
                      <a:r>
                        <a:rPr lang="it-IT" sz="3600" dirty="0"/>
                        <a:t>PREJUDICE AND STEREOTYPES: INTENTIONAL OR UNINTENTIONAL</a:t>
                      </a:r>
                    </a:p>
                  </a:txBody>
                  <a:tcPr>
                    <a:lnL w="76200" cmpd="sng">
                      <a:solidFill>
                        <a:schemeClr val="tx1"/>
                      </a:solidFill>
                      <a:prstDash val="solid"/>
                    </a:lnL>
                    <a:lnR w="76200" cmpd="sng">
                      <a:solidFill>
                        <a:schemeClr val="tx1"/>
                      </a:solidFill>
                      <a:prstDash val="solid"/>
                    </a:lnR>
                    <a:lnT w="76200" cmpd="sng">
                      <a:solidFill>
                        <a:schemeClr val="tx1"/>
                      </a:solidFill>
                      <a:prstDash val="solid"/>
                    </a:lnT>
                    <a:lnB w="76200" cmpd="sng">
                      <a:solidFill>
                        <a:schemeClr val="tx1"/>
                      </a:solidFill>
                      <a:prstDash val="solid"/>
                    </a:lnB>
                  </a:tcPr>
                </a:tc>
                <a:extLst>
                  <a:ext uri="{0D108BD9-81ED-4DB2-BD59-A6C34878D82A}">
                    <a16:rowId xmlns:a16="http://schemas.microsoft.com/office/drawing/2014/main" val="245703577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4" name="Oval 3">
            <a:extLst>
              <a:ext uri="{FF2B5EF4-FFF2-40B4-BE49-F238E27FC236}">
                <a16:creationId xmlns:a16="http://schemas.microsoft.com/office/drawing/2014/main" id="{46D1C083-CFC4-390D-08E2-AADDFEB91A83}"/>
              </a:ext>
            </a:extLst>
          </p:cNvPr>
          <p:cNvSpPr/>
          <p:nvPr/>
        </p:nvSpPr>
        <p:spPr>
          <a:xfrm>
            <a:off x="2460702" y="386574"/>
            <a:ext cx="4051610" cy="12638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600" dirty="0"/>
              <a:t>GENDER BIAS</a:t>
            </a:r>
          </a:p>
        </p:txBody>
      </p:sp>
      <p:sp>
        <p:nvSpPr>
          <p:cNvPr id="3" name="Arrow: Down 2">
            <a:extLst>
              <a:ext uri="{FF2B5EF4-FFF2-40B4-BE49-F238E27FC236}">
                <a16:creationId xmlns:a16="http://schemas.microsoft.com/office/drawing/2014/main" id="{469B271B-E3C6-F0B7-3CAC-9F33BF476CB8}"/>
              </a:ext>
            </a:extLst>
          </p:cNvPr>
          <p:cNvSpPr/>
          <p:nvPr/>
        </p:nvSpPr>
        <p:spPr>
          <a:xfrm>
            <a:off x="3761678" y="1739590"/>
            <a:ext cx="1234068" cy="8846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Rounded Corners 6">
            <a:extLst>
              <a:ext uri="{FF2B5EF4-FFF2-40B4-BE49-F238E27FC236}">
                <a16:creationId xmlns:a16="http://schemas.microsoft.com/office/drawing/2014/main" id="{AC985FD9-BB48-E624-C4BA-9814FC58F023}"/>
              </a:ext>
            </a:extLst>
          </p:cNvPr>
          <p:cNvSpPr/>
          <p:nvPr/>
        </p:nvSpPr>
        <p:spPr>
          <a:xfrm>
            <a:off x="624468" y="2772008"/>
            <a:ext cx="8051181" cy="19254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GENDER BIAS: TREATING ONE GENDER DIFFERENT THAN OTHERS</a:t>
            </a:r>
          </a:p>
          <a:p>
            <a:pPr algn="ctr"/>
            <a:endParaRPr lang="it-IT" dirty="0"/>
          </a:p>
          <a:p>
            <a:pPr algn="ctr"/>
            <a:r>
              <a:rPr lang="it-IT" dirty="0"/>
              <a:t>(STEM GAP, BEHAVIOUR, CLEANINGNESS OF THE CLASSROOM, ETC)</a:t>
            </a:r>
          </a:p>
        </p:txBody>
      </p:sp>
    </p:spTree>
    <p:extLst>
      <p:ext uri="{BB962C8B-B14F-4D97-AF65-F5344CB8AC3E}">
        <p14:creationId xmlns:p14="http://schemas.microsoft.com/office/powerpoint/2010/main" val="22634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4" name="Oval 3">
            <a:extLst>
              <a:ext uri="{FF2B5EF4-FFF2-40B4-BE49-F238E27FC236}">
                <a16:creationId xmlns:a16="http://schemas.microsoft.com/office/drawing/2014/main" id="{46D1C083-CFC4-390D-08E2-AADDFEB91A83}"/>
              </a:ext>
            </a:extLst>
          </p:cNvPr>
          <p:cNvSpPr/>
          <p:nvPr/>
        </p:nvSpPr>
        <p:spPr>
          <a:xfrm>
            <a:off x="2460702" y="386574"/>
            <a:ext cx="4051610" cy="12638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600" dirty="0"/>
              <a:t>RACIAL BIAS</a:t>
            </a:r>
          </a:p>
        </p:txBody>
      </p:sp>
      <p:sp>
        <p:nvSpPr>
          <p:cNvPr id="3" name="Arrow: Down 2">
            <a:extLst>
              <a:ext uri="{FF2B5EF4-FFF2-40B4-BE49-F238E27FC236}">
                <a16:creationId xmlns:a16="http://schemas.microsoft.com/office/drawing/2014/main" id="{469B271B-E3C6-F0B7-3CAC-9F33BF476CB8}"/>
              </a:ext>
            </a:extLst>
          </p:cNvPr>
          <p:cNvSpPr/>
          <p:nvPr/>
        </p:nvSpPr>
        <p:spPr>
          <a:xfrm>
            <a:off x="3761678" y="1739590"/>
            <a:ext cx="1234068" cy="8846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Rounded Corners 6">
            <a:extLst>
              <a:ext uri="{FF2B5EF4-FFF2-40B4-BE49-F238E27FC236}">
                <a16:creationId xmlns:a16="http://schemas.microsoft.com/office/drawing/2014/main" id="{AC985FD9-BB48-E624-C4BA-9814FC58F023}"/>
              </a:ext>
            </a:extLst>
          </p:cNvPr>
          <p:cNvSpPr/>
          <p:nvPr/>
        </p:nvSpPr>
        <p:spPr>
          <a:xfrm>
            <a:off x="624468" y="2772008"/>
            <a:ext cx="8051181" cy="19254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CATEGORIZING STUDENT BEHAVIOUR BASED ON ETHNICITY AND CULTURE</a:t>
            </a:r>
          </a:p>
          <a:p>
            <a:pPr algn="ctr"/>
            <a:endParaRPr lang="it-IT" dirty="0"/>
          </a:p>
        </p:txBody>
      </p:sp>
    </p:spTree>
    <p:extLst>
      <p:ext uri="{BB962C8B-B14F-4D97-AF65-F5344CB8AC3E}">
        <p14:creationId xmlns:p14="http://schemas.microsoft.com/office/powerpoint/2010/main" val="427792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4" name="Oval 3">
            <a:extLst>
              <a:ext uri="{FF2B5EF4-FFF2-40B4-BE49-F238E27FC236}">
                <a16:creationId xmlns:a16="http://schemas.microsoft.com/office/drawing/2014/main" id="{46D1C083-CFC4-390D-08E2-AADDFEB91A83}"/>
              </a:ext>
            </a:extLst>
          </p:cNvPr>
          <p:cNvSpPr/>
          <p:nvPr/>
        </p:nvSpPr>
        <p:spPr>
          <a:xfrm>
            <a:off x="2460702" y="386574"/>
            <a:ext cx="4051610" cy="12638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600" dirty="0"/>
              <a:t>ABLEISM</a:t>
            </a:r>
          </a:p>
        </p:txBody>
      </p:sp>
      <p:sp>
        <p:nvSpPr>
          <p:cNvPr id="3" name="Arrow: Down 2">
            <a:extLst>
              <a:ext uri="{FF2B5EF4-FFF2-40B4-BE49-F238E27FC236}">
                <a16:creationId xmlns:a16="http://schemas.microsoft.com/office/drawing/2014/main" id="{469B271B-E3C6-F0B7-3CAC-9F33BF476CB8}"/>
              </a:ext>
            </a:extLst>
          </p:cNvPr>
          <p:cNvSpPr/>
          <p:nvPr/>
        </p:nvSpPr>
        <p:spPr>
          <a:xfrm>
            <a:off x="3761678" y="1739590"/>
            <a:ext cx="1234068" cy="8846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Rounded Corners 6">
            <a:extLst>
              <a:ext uri="{FF2B5EF4-FFF2-40B4-BE49-F238E27FC236}">
                <a16:creationId xmlns:a16="http://schemas.microsoft.com/office/drawing/2014/main" id="{AC985FD9-BB48-E624-C4BA-9814FC58F023}"/>
              </a:ext>
            </a:extLst>
          </p:cNvPr>
          <p:cNvSpPr/>
          <p:nvPr/>
        </p:nvSpPr>
        <p:spPr>
          <a:xfrm>
            <a:off x="624468" y="2772008"/>
            <a:ext cx="8051181" cy="19254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Ability is so central to schooling. What happens when a student has different abilities and talents?</a:t>
            </a:r>
          </a:p>
          <a:p>
            <a:pPr algn="ctr"/>
            <a:r>
              <a:rPr lang="en-GB" dirty="0"/>
              <a:t>(ex. Assuming competencies, talking to an older student with disability with baby voice, offering unsolicited help and advice)</a:t>
            </a:r>
            <a:endParaRPr lang="it-IT" dirty="0"/>
          </a:p>
        </p:txBody>
      </p:sp>
    </p:spTree>
    <p:extLst>
      <p:ext uri="{BB962C8B-B14F-4D97-AF65-F5344CB8AC3E}">
        <p14:creationId xmlns:p14="http://schemas.microsoft.com/office/powerpoint/2010/main" val="319427994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1111</Words>
  <Application>Microsoft Office PowerPoint</Application>
  <PresentationFormat>On-screen Show (16:9)</PresentationFormat>
  <Paragraphs>99</Paragraphs>
  <Slides>38</Slides>
  <Notes>38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38</vt:i4>
      </vt:variant>
    </vt:vector>
  </HeadingPairs>
  <TitlesOfParts>
    <vt:vector size="40"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Cinzia Adanna Ebonine</cp:lastModifiedBy>
  <cp:revision>1</cp:revision>
  <dcterms:modified xsi:type="dcterms:W3CDTF">2024-04-09T21:20:43Z</dcterms:modified>
</cp:coreProperties>
</file>